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8.xml" ContentType="application/inkml+xml"/>
  <Override PartName="/ppt/notesSlides/notesSlide12.xml" ContentType="application/vnd.openxmlformats-officedocument.presentationml.notesSlide+xml"/>
  <Override PartName="/ppt/ink/ink19.xml" ContentType="application/inkml+xml"/>
  <Override PartName="/ppt/notesSlides/notesSlide13.xml" ContentType="application/vnd.openxmlformats-officedocument.presentationml.notesSlide+xml"/>
  <Override PartName="/ppt/ink/ink20.xml" ContentType="application/inkml+xml"/>
  <Override PartName="/ppt/notesSlides/notesSlide14.xml" ContentType="application/vnd.openxmlformats-officedocument.presentationml.notesSlide+xml"/>
  <Override PartName="/ppt/ink/ink21.xml" ContentType="application/inkml+xml"/>
  <Override PartName="/ppt/notesSlides/notesSlide1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6.xml" ContentType="application/vnd.openxmlformats-officedocument.presentationml.notesSlide+xml"/>
  <Override PartName="/ppt/ink/ink2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6.xml" ContentType="application/inkml+xml"/>
  <Override PartName="/ppt/notesSlides/notesSlide19.xml" ContentType="application/vnd.openxmlformats-officedocument.presentationml.notesSlide+xml"/>
  <Override PartName="/ppt/ink/ink27.xml" ContentType="application/inkml+xml"/>
  <Override PartName="/ppt/notesSlides/notesSlide20.xml" ContentType="application/vnd.openxmlformats-officedocument.presentationml.notesSlide+xml"/>
  <Override PartName="/ppt/ink/ink28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90" r:id="rId2"/>
    <p:sldId id="257" r:id="rId3"/>
    <p:sldId id="312" r:id="rId4"/>
    <p:sldId id="313" r:id="rId5"/>
    <p:sldId id="292" r:id="rId6"/>
    <p:sldId id="314" r:id="rId7"/>
    <p:sldId id="315" r:id="rId8"/>
    <p:sldId id="316" r:id="rId9"/>
    <p:sldId id="317" r:id="rId10"/>
    <p:sldId id="318" r:id="rId11"/>
    <p:sldId id="295" r:id="rId12"/>
    <p:sldId id="258" r:id="rId13"/>
    <p:sldId id="259" r:id="rId14"/>
    <p:sldId id="260" r:id="rId15"/>
    <p:sldId id="261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280" r:id="rId27"/>
    <p:sldId id="357" r:id="rId28"/>
    <p:sldId id="358" r:id="rId29"/>
    <p:sldId id="359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DEABF-CF8B-49C2-B295-428542BD4F1D}" v="51" dt="2022-02-28T04:34:24.8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84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3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Kimura" userId="1f8de30a7436d95e" providerId="LiveId" clId="{BE4DEABF-CF8B-49C2-B295-428542BD4F1D}"/>
    <pc:docChg chg="undo custSel addSld delSld modSld sldOrd addSection delSection modSection modNotesMaster">
      <pc:chgData name="Gary Kimura" userId="1f8de30a7436d95e" providerId="LiveId" clId="{BE4DEABF-CF8B-49C2-B295-428542BD4F1D}" dt="2022-02-28T04:34:24.830" v="6173" actId="478"/>
      <pc:docMkLst>
        <pc:docMk/>
      </pc:docMkLst>
      <pc:sldChg chg="del">
        <pc:chgData name="Gary Kimura" userId="1f8de30a7436d95e" providerId="LiveId" clId="{BE4DEABF-CF8B-49C2-B295-428542BD4F1D}" dt="2022-02-16T03:39:09.093" v="38" actId="47"/>
        <pc:sldMkLst>
          <pc:docMk/>
          <pc:sldMk cId="0" sldId="256"/>
        </pc:sldMkLst>
      </pc:sldChg>
      <pc:sldChg chg="addSp delSp modSp mod chgLayout">
        <pc:chgData name="Gary Kimura" userId="1f8de30a7436d95e" providerId="LiveId" clId="{BE4DEABF-CF8B-49C2-B295-428542BD4F1D}" dt="2022-02-28T04:09:21.688" v="6135" actId="20577"/>
        <pc:sldMkLst>
          <pc:docMk/>
          <pc:sldMk cId="0" sldId="257"/>
        </pc:sldMkLst>
        <pc:spChg chg="mod ord">
          <ac:chgData name="Gary Kimura" userId="1f8de30a7436d95e" providerId="LiveId" clId="{BE4DEABF-CF8B-49C2-B295-428542BD4F1D}" dt="2022-02-16T04:04:04.989" v="2180" actId="404"/>
          <ac:spMkLst>
            <pc:docMk/>
            <pc:sldMk cId="0" sldId="257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8T04:09:21.688" v="6135" actId="20577"/>
          <ac:spMkLst>
            <pc:docMk/>
            <pc:sldMk cId="0" sldId="257"/>
            <ac:spMk id="3" creationId="{00000000-0000-0000-0000-000000000000}"/>
          </ac:spMkLst>
        </pc:spChg>
        <pc:spChg chg="add del mod ord">
          <ac:chgData name="Gary Kimura" userId="1f8de30a7436d95e" providerId="LiveId" clId="{BE4DEABF-CF8B-49C2-B295-428542BD4F1D}" dt="2022-02-16T03:40:54.480" v="41" actId="700"/>
          <ac:spMkLst>
            <pc:docMk/>
            <pc:sldMk cId="0" sldId="257"/>
            <ac:spMk id="4" creationId="{91B59B92-4931-44D4-A441-682FE847DB60}"/>
          </ac:spMkLst>
        </pc:spChg>
      </pc:sldChg>
      <pc:sldChg chg="modSp mod">
        <pc:chgData name="Gary Kimura" userId="1f8de30a7436d95e" providerId="LiveId" clId="{BE4DEABF-CF8B-49C2-B295-428542BD4F1D}" dt="2022-02-25T01:04:01.397" v="3484" actId="404"/>
        <pc:sldMkLst>
          <pc:docMk/>
          <pc:sldMk cId="0" sldId="258"/>
        </pc:sldMkLst>
        <pc:spChg chg="mod">
          <ac:chgData name="Gary Kimura" userId="1f8de30a7436d95e" providerId="LiveId" clId="{BE4DEABF-CF8B-49C2-B295-428542BD4F1D}" dt="2022-02-25T00:51:12.261" v="3068" actId="122"/>
          <ac:spMkLst>
            <pc:docMk/>
            <pc:sldMk cId="0" sldId="258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1:04:01.397" v="3484" actId="404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Gary Kimura" userId="1f8de30a7436d95e" providerId="LiveId" clId="{BE4DEABF-CF8B-49C2-B295-428542BD4F1D}" dt="2022-02-25T01:03:52.397" v="3483" actId="404"/>
        <pc:sldMkLst>
          <pc:docMk/>
          <pc:sldMk cId="0" sldId="259"/>
        </pc:sldMkLst>
        <pc:spChg chg="mod">
          <ac:chgData name="Gary Kimura" userId="1f8de30a7436d95e" providerId="LiveId" clId="{BE4DEABF-CF8B-49C2-B295-428542BD4F1D}" dt="2022-02-25T00:51:44.880" v="3070" actId="404"/>
          <ac:spMkLst>
            <pc:docMk/>
            <pc:sldMk cId="0" sldId="259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1:03:52.397" v="3483" actId="404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Gary Kimura" userId="1f8de30a7436d95e" providerId="LiveId" clId="{BE4DEABF-CF8B-49C2-B295-428542BD4F1D}" dt="2022-02-25T01:03:42.122" v="3482" actId="404"/>
        <pc:sldMkLst>
          <pc:docMk/>
          <pc:sldMk cId="0" sldId="260"/>
        </pc:sldMkLst>
        <pc:spChg chg="mod">
          <ac:chgData name="Gary Kimura" userId="1f8de30a7436d95e" providerId="LiveId" clId="{BE4DEABF-CF8B-49C2-B295-428542BD4F1D}" dt="2022-02-25T00:52:37.922" v="3075" actId="122"/>
          <ac:spMkLst>
            <pc:docMk/>
            <pc:sldMk cId="0" sldId="260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1:03:42.122" v="3482" actId="404"/>
          <ac:spMkLst>
            <pc:docMk/>
            <pc:sldMk cId="0" sldId="260"/>
            <ac:spMk id="3" creationId="{00000000-0000-0000-0000-000000000000}"/>
          </ac:spMkLst>
        </pc:spChg>
      </pc:sldChg>
      <pc:sldChg chg="addSp modSp add del mod ord chgLayout">
        <pc:chgData name="Gary Kimura" userId="1f8de30a7436d95e" providerId="LiveId" clId="{BE4DEABF-CF8B-49C2-B295-428542BD4F1D}" dt="2022-02-28T03:51:18.748" v="5869"/>
        <pc:sldMkLst>
          <pc:docMk/>
          <pc:sldMk cId="0" sldId="261"/>
        </pc:sldMkLst>
        <pc:spChg chg="mod ord">
          <ac:chgData name="Gary Kimura" userId="1f8de30a7436d95e" providerId="LiveId" clId="{BE4DEABF-CF8B-49C2-B295-428542BD4F1D}" dt="2022-02-25T00:56:49.181" v="3103" actId="122"/>
          <ac:spMkLst>
            <pc:docMk/>
            <pc:sldMk cId="0" sldId="261"/>
            <ac:spMk id="2" creationId="{00000000-0000-0000-0000-000000000000}"/>
          </ac:spMkLst>
        </pc:spChg>
        <pc:spChg chg="add mod ord">
          <ac:chgData name="Gary Kimura" userId="1f8de30a7436d95e" providerId="LiveId" clId="{BE4DEABF-CF8B-49C2-B295-428542BD4F1D}" dt="2022-02-25T01:00:29.547" v="3444" actId="14100"/>
          <ac:spMkLst>
            <pc:docMk/>
            <pc:sldMk cId="0" sldId="261"/>
            <ac:spMk id="4" creationId="{A970CC24-539B-4A90-9A48-040FB039E12B}"/>
          </ac:spMkLst>
        </pc:spChg>
        <pc:graphicFrameChg chg="mod modGraphic">
          <ac:chgData name="Gary Kimura" userId="1f8de30a7436d95e" providerId="LiveId" clId="{BE4DEABF-CF8B-49C2-B295-428542BD4F1D}" dt="2022-02-25T00:57:55.239" v="3211" actId="20577"/>
          <ac:graphicFrameMkLst>
            <pc:docMk/>
            <pc:sldMk cId="0" sldId="261"/>
            <ac:graphicFrameMk id="3" creationId="{00000000-0000-0000-0000-000000000000}"/>
          </ac:graphicFrameMkLst>
        </pc:graphicFrameChg>
      </pc:sldChg>
      <pc:sldChg chg="del">
        <pc:chgData name="Gary Kimura" userId="1f8de30a7436d95e" providerId="LiveId" clId="{BE4DEABF-CF8B-49C2-B295-428542BD4F1D}" dt="2022-02-25T01:00:50.703" v="3445" actId="47"/>
        <pc:sldMkLst>
          <pc:docMk/>
          <pc:sldMk cId="0" sldId="262"/>
        </pc:sldMkLst>
      </pc:sldChg>
      <pc:sldChg chg="modSp del mod">
        <pc:chgData name="Gary Kimura" userId="1f8de30a7436d95e" providerId="LiveId" clId="{BE4DEABF-CF8B-49C2-B295-428542BD4F1D}" dt="2022-02-28T04:04:04.379" v="6044" actId="47"/>
        <pc:sldMkLst>
          <pc:docMk/>
          <pc:sldMk cId="0" sldId="263"/>
        </pc:sldMkLst>
        <pc:spChg chg="mod">
          <ac:chgData name="Gary Kimura" userId="1f8de30a7436d95e" providerId="LiveId" clId="{BE4DEABF-CF8B-49C2-B295-428542BD4F1D}" dt="2022-02-28T03:44:36.647" v="5541" actId="313"/>
          <ac:spMkLst>
            <pc:docMk/>
            <pc:sldMk cId="0" sldId="263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8T03:46:25.952" v="5587" actId="255"/>
          <ac:spMkLst>
            <pc:docMk/>
            <pc:sldMk cId="0" sldId="263"/>
            <ac:spMk id="3" creationId="{00000000-0000-0000-0000-000000000000}"/>
          </ac:spMkLst>
        </pc:spChg>
      </pc:sldChg>
      <pc:sldChg chg="modSp del mod">
        <pc:chgData name="Gary Kimura" userId="1f8de30a7436d95e" providerId="LiveId" clId="{BE4DEABF-CF8B-49C2-B295-428542BD4F1D}" dt="2022-02-28T04:04:04.379" v="6044" actId="47"/>
        <pc:sldMkLst>
          <pc:docMk/>
          <pc:sldMk cId="0" sldId="264"/>
        </pc:sldMkLst>
        <pc:spChg chg="mod">
          <ac:chgData name="Gary Kimura" userId="1f8de30a7436d95e" providerId="LiveId" clId="{BE4DEABF-CF8B-49C2-B295-428542BD4F1D}" dt="2022-02-25T01:05:10.962" v="3488" actId="122"/>
          <ac:spMkLst>
            <pc:docMk/>
            <pc:sldMk cId="0" sldId="264"/>
            <ac:spMk id="2" creationId="{00000000-0000-0000-0000-000000000000}"/>
          </ac:spMkLst>
        </pc:spChg>
      </pc:sldChg>
      <pc:sldChg chg="modSp del mod">
        <pc:chgData name="Gary Kimura" userId="1f8de30a7436d95e" providerId="LiveId" clId="{BE4DEABF-CF8B-49C2-B295-428542BD4F1D}" dt="2022-02-28T04:04:04.379" v="6044" actId="47"/>
        <pc:sldMkLst>
          <pc:docMk/>
          <pc:sldMk cId="0" sldId="265"/>
        </pc:sldMkLst>
        <pc:spChg chg="mod">
          <ac:chgData name="Gary Kimura" userId="1f8de30a7436d95e" providerId="LiveId" clId="{BE4DEABF-CF8B-49C2-B295-428542BD4F1D}" dt="2022-02-25T01:02:51.959" v="3471" actId="122"/>
          <ac:spMkLst>
            <pc:docMk/>
            <pc:sldMk cId="0" sldId="265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1:07:50.788" v="3671"/>
          <ac:spMkLst>
            <pc:docMk/>
            <pc:sldMk cId="0" sldId="265"/>
            <ac:spMk id="3" creationId="{00000000-0000-0000-0000-000000000000}"/>
          </ac:spMkLst>
        </pc:spChg>
      </pc:sldChg>
      <pc:sldChg chg="add del">
        <pc:chgData name="Gary Kimura" userId="1f8de30a7436d95e" providerId="LiveId" clId="{BE4DEABF-CF8B-49C2-B295-428542BD4F1D}" dt="2022-02-16T04:09:02.868" v="2320" actId="47"/>
        <pc:sldMkLst>
          <pc:docMk/>
          <pc:sldMk cId="0" sldId="266"/>
        </pc:sldMkLst>
      </pc:sldChg>
      <pc:sldChg chg="add del">
        <pc:chgData name="Gary Kimura" userId="1f8de30a7436d95e" providerId="LiveId" clId="{BE4DEABF-CF8B-49C2-B295-428542BD4F1D}" dt="2022-02-16T04:09:09.320" v="2321" actId="47"/>
        <pc:sldMkLst>
          <pc:docMk/>
          <pc:sldMk cId="0" sldId="267"/>
        </pc:sldMkLst>
      </pc:sldChg>
      <pc:sldChg chg="modSp add del mod chgLayout">
        <pc:chgData name="Gary Kimura" userId="1f8de30a7436d95e" providerId="LiveId" clId="{BE4DEABF-CF8B-49C2-B295-428542BD4F1D}" dt="2022-02-28T04:04:04.379" v="6044" actId="47"/>
        <pc:sldMkLst>
          <pc:docMk/>
          <pc:sldMk cId="0" sldId="268"/>
        </pc:sldMkLst>
        <pc:spChg chg="mod ord">
          <ac:chgData name="Gary Kimura" userId="1f8de30a7436d95e" providerId="LiveId" clId="{BE4DEABF-CF8B-49C2-B295-428542BD4F1D}" dt="2022-02-28T03:38:11.782" v="5484" actId="700"/>
          <ac:spMkLst>
            <pc:docMk/>
            <pc:sldMk cId="0" sldId="268"/>
            <ac:spMk id="13314" creationId="{18A115BB-E1A5-4455-A6D6-E203C4E738D9}"/>
          </ac:spMkLst>
        </pc:spChg>
        <pc:spChg chg="mod ord">
          <ac:chgData name="Gary Kimura" userId="1f8de30a7436d95e" providerId="LiveId" clId="{BE4DEABF-CF8B-49C2-B295-428542BD4F1D}" dt="2022-02-28T03:38:33.672" v="5490" actId="122"/>
          <ac:spMkLst>
            <pc:docMk/>
            <pc:sldMk cId="0" sldId="268"/>
            <ac:spMk id="13315" creationId="{8B26F3EB-D0B3-42F0-B181-01D7145D0AE7}"/>
          </ac:spMkLst>
        </pc:spChg>
        <pc:spChg chg="mod ord">
          <ac:chgData name="Gary Kimura" userId="1f8de30a7436d95e" providerId="LiveId" clId="{BE4DEABF-CF8B-49C2-B295-428542BD4F1D}" dt="2022-02-28T03:38:51.572" v="5493" actId="12"/>
          <ac:spMkLst>
            <pc:docMk/>
            <pc:sldMk cId="0" sldId="268"/>
            <ac:spMk id="13316" creationId="{769CE2B4-3D51-40B9-BF7A-355A8F96366A}"/>
          </ac:spMkLst>
        </pc:spChg>
      </pc:sldChg>
      <pc:sldChg chg="modSp add del mod">
        <pc:chgData name="Gary Kimura" userId="1f8de30a7436d95e" providerId="LiveId" clId="{BE4DEABF-CF8B-49C2-B295-428542BD4F1D}" dt="2022-02-28T04:04:04.379" v="6044" actId="47"/>
        <pc:sldMkLst>
          <pc:docMk/>
          <pc:sldMk cId="0" sldId="269"/>
        </pc:sldMkLst>
        <pc:spChg chg="mod">
          <ac:chgData name="Gary Kimura" userId="1f8de30a7436d95e" providerId="LiveId" clId="{BE4DEABF-CF8B-49C2-B295-428542BD4F1D}" dt="2022-02-28T03:37:39.353" v="5477"/>
          <ac:spMkLst>
            <pc:docMk/>
            <pc:sldMk cId="0" sldId="269"/>
            <ac:spMk id="14338" creationId="{65AA01F5-F4A6-4668-A658-91EFEC44D3E3}"/>
          </ac:spMkLst>
        </pc:spChg>
        <pc:spChg chg="mod">
          <ac:chgData name="Gary Kimura" userId="1f8de30a7436d95e" providerId="LiveId" clId="{BE4DEABF-CF8B-49C2-B295-428542BD4F1D}" dt="2022-02-28T03:39:37.360" v="5505" actId="122"/>
          <ac:spMkLst>
            <pc:docMk/>
            <pc:sldMk cId="0" sldId="269"/>
            <ac:spMk id="14339" creationId="{1230C844-E094-4899-A1BE-CF0B87F465FE}"/>
          </ac:spMkLst>
        </pc:spChg>
        <pc:spChg chg="mod">
          <ac:chgData name="Gary Kimura" userId="1f8de30a7436d95e" providerId="LiveId" clId="{BE4DEABF-CF8B-49C2-B295-428542BD4F1D}" dt="2022-02-28T03:39:50.415" v="5508" actId="12"/>
          <ac:spMkLst>
            <pc:docMk/>
            <pc:sldMk cId="0" sldId="269"/>
            <ac:spMk id="14340" creationId="{8768A7A6-CF2F-4705-8351-947F6776AD76}"/>
          </ac:spMkLst>
        </pc:spChg>
      </pc:sldChg>
      <pc:sldChg chg="modSp add del mod">
        <pc:chgData name="Gary Kimura" userId="1f8de30a7436d95e" providerId="LiveId" clId="{BE4DEABF-CF8B-49C2-B295-428542BD4F1D}" dt="2022-02-28T04:04:04.379" v="6044" actId="47"/>
        <pc:sldMkLst>
          <pc:docMk/>
          <pc:sldMk cId="0" sldId="270"/>
        </pc:sldMkLst>
        <pc:spChg chg="mod">
          <ac:chgData name="Gary Kimura" userId="1f8de30a7436d95e" providerId="LiveId" clId="{BE4DEABF-CF8B-49C2-B295-428542BD4F1D}" dt="2022-02-28T03:37:39.353" v="5477"/>
          <ac:spMkLst>
            <pc:docMk/>
            <pc:sldMk cId="0" sldId="270"/>
            <ac:spMk id="16386" creationId="{1C1CD5FD-608E-405C-BBB4-A5FA0F1664BA}"/>
          </ac:spMkLst>
        </pc:spChg>
        <pc:spChg chg="mod">
          <ac:chgData name="Gary Kimura" userId="1f8de30a7436d95e" providerId="LiveId" clId="{BE4DEABF-CF8B-49C2-B295-428542BD4F1D}" dt="2022-02-28T03:41:44.658" v="5519" actId="122"/>
          <ac:spMkLst>
            <pc:docMk/>
            <pc:sldMk cId="0" sldId="270"/>
            <ac:spMk id="16387" creationId="{FA27FF7A-1806-4A4D-96DF-F19C89F9445A}"/>
          </ac:spMkLst>
        </pc:spChg>
        <pc:spChg chg="mod">
          <ac:chgData name="Gary Kimura" userId="1f8de30a7436d95e" providerId="LiveId" clId="{BE4DEABF-CF8B-49C2-B295-428542BD4F1D}" dt="2022-02-28T03:42:07.931" v="5523" actId="14100"/>
          <ac:spMkLst>
            <pc:docMk/>
            <pc:sldMk cId="0" sldId="270"/>
            <ac:spMk id="16388" creationId="{5D211877-B2D4-4D01-A52C-8E032C5D5C78}"/>
          </ac:spMkLst>
        </pc:spChg>
      </pc:sldChg>
      <pc:sldChg chg="add del">
        <pc:chgData name="Gary Kimura" userId="1f8de30a7436d95e" providerId="LiveId" clId="{BE4DEABF-CF8B-49C2-B295-428542BD4F1D}" dt="2022-02-16T04:09:12.054" v="2325" actId="47"/>
        <pc:sldMkLst>
          <pc:docMk/>
          <pc:sldMk cId="0" sldId="271"/>
        </pc:sldMkLst>
      </pc:sldChg>
      <pc:sldChg chg="modSp add del mod">
        <pc:chgData name="Gary Kimura" userId="1f8de30a7436d95e" providerId="LiveId" clId="{BE4DEABF-CF8B-49C2-B295-428542BD4F1D}" dt="2022-02-28T04:04:04.379" v="6044" actId="47"/>
        <pc:sldMkLst>
          <pc:docMk/>
          <pc:sldMk cId="0" sldId="272"/>
        </pc:sldMkLst>
        <pc:spChg chg="mod">
          <ac:chgData name="Gary Kimura" userId="1f8de30a7436d95e" providerId="LiveId" clId="{BE4DEABF-CF8B-49C2-B295-428542BD4F1D}" dt="2022-02-28T03:42:22.062" v="5527" actId="122"/>
          <ac:spMkLst>
            <pc:docMk/>
            <pc:sldMk cId="0" sldId="272"/>
            <ac:spMk id="17411" creationId="{A76992FE-E9F3-47C8-88E3-69E3926DF156}"/>
          </ac:spMkLst>
        </pc:spChg>
        <pc:spChg chg="mod">
          <ac:chgData name="Gary Kimura" userId="1f8de30a7436d95e" providerId="LiveId" clId="{BE4DEABF-CF8B-49C2-B295-428542BD4F1D}" dt="2022-02-28T03:42:28.463" v="5530" actId="403"/>
          <ac:spMkLst>
            <pc:docMk/>
            <pc:sldMk cId="0" sldId="272"/>
            <ac:spMk id="17412" creationId="{D59F2E3D-FCF1-4706-BF1C-9F5FA9E88A2F}"/>
          </ac:spMkLst>
        </pc:spChg>
        <pc:spChg chg="mod">
          <ac:chgData name="Gary Kimura" userId="1f8de30a7436d95e" providerId="LiveId" clId="{BE4DEABF-CF8B-49C2-B295-428542BD4F1D}" dt="2022-02-28T03:42:45.229" v="5533" actId="313"/>
          <ac:spMkLst>
            <pc:docMk/>
            <pc:sldMk cId="0" sldId="272"/>
            <ac:spMk id="17442" creationId="{928A9EEC-D94E-4622-B9ED-B003C53E3700}"/>
          </ac:spMkLst>
        </pc:spChg>
      </pc:sldChg>
      <pc:sldChg chg="modSp add del mod">
        <pc:chgData name="Gary Kimura" userId="1f8de30a7436d95e" providerId="LiveId" clId="{BE4DEABF-CF8B-49C2-B295-428542BD4F1D}" dt="2022-02-28T04:04:04.379" v="6044" actId="47"/>
        <pc:sldMkLst>
          <pc:docMk/>
          <pc:sldMk cId="0" sldId="273"/>
        </pc:sldMkLst>
        <pc:spChg chg="mod">
          <ac:chgData name="Gary Kimura" userId="1f8de30a7436d95e" providerId="LiveId" clId="{BE4DEABF-CF8B-49C2-B295-428542BD4F1D}" dt="2022-02-28T03:37:39.353" v="5477"/>
          <ac:spMkLst>
            <pc:docMk/>
            <pc:sldMk cId="0" sldId="273"/>
            <ac:spMk id="15362" creationId="{1896035B-BAC9-4D12-85EA-45BE9A594E63}"/>
          </ac:spMkLst>
        </pc:spChg>
        <pc:spChg chg="mod">
          <ac:chgData name="Gary Kimura" userId="1f8de30a7436d95e" providerId="LiveId" clId="{BE4DEABF-CF8B-49C2-B295-428542BD4F1D}" dt="2022-02-28T03:41:07.189" v="5512" actId="122"/>
          <ac:spMkLst>
            <pc:docMk/>
            <pc:sldMk cId="0" sldId="273"/>
            <ac:spMk id="15363" creationId="{4DC6DEC1-E83D-4827-A376-08A3E88F0A13}"/>
          </ac:spMkLst>
        </pc:spChg>
        <pc:spChg chg="mod">
          <ac:chgData name="Gary Kimura" userId="1f8de30a7436d95e" providerId="LiveId" clId="{BE4DEABF-CF8B-49C2-B295-428542BD4F1D}" dt="2022-02-28T03:41:15.539" v="5515" actId="12"/>
          <ac:spMkLst>
            <pc:docMk/>
            <pc:sldMk cId="0" sldId="273"/>
            <ac:spMk id="15364" creationId="{F6D517ED-6436-489A-93A8-6D0B403A9094}"/>
          </ac:spMkLst>
        </pc:spChg>
      </pc:sldChg>
      <pc:sldChg chg="add del">
        <pc:chgData name="Gary Kimura" userId="1f8de30a7436d95e" providerId="LiveId" clId="{BE4DEABF-CF8B-49C2-B295-428542BD4F1D}" dt="2022-02-16T04:09:14.488" v="2328" actId="47"/>
        <pc:sldMkLst>
          <pc:docMk/>
          <pc:sldMk cId="0" sldId="274"/>
        </pc:sldMkLst>
      </pc:sldChg>
      <pc:sldChg chg="modSp add del mod">
        <pc:chgData name="Gary Kimura" userId="1f8de30a7436d95e" providerId="LiveId" clId="{BE4DEABF-CF8B-49C2-B295-428542BD4F1D}" dt="2022-02-28T04:04:04.379" v="6044" actId="47"/>
        <pc:sldMkLst>
          <pc:docMk/>
          <pc:sldMk cId="0" sldId="275"/>
        </pc:sldMkLst>
        <pc:spChg chg="mod">
          <ac:chgData name="Gary Kimura" userId="1f8de30a7436d95e" providerId="LiveId" clId="{BE4DEABF-CF8B-49C2-B295-428542BD4F1D}" dt="2022-02-28T03:37:39.353" v="5477"/>
          <ac:spMkLst>
            <pc:docMk/>
            <pc:sldMk cId="0" sldId="275"/>
            <ac:spMk id="18434" creationId="{AC6376D5-B20A-4AD9-BFC7-487A981ABA30}"/>
          </ac:spMkLst>
        </pc:spChg>
        <pc:spChg chg="mod">
          <ac:chgData name="Gary Kimura" userId="1f8de30a7436d95e" providerId="LiveId" clId="{BE4DEABF-CF8B-49C2-B295-428542BD4F1D}" dt="2022-02-28T03:43:04.357" v="5534" actId="122"/>
          <ac:spMkLst>
            <pc:docMk/>
            <pc:sldMk cId="0" sldId="275"/>
            <ac:spMk id="18435" creationId="{C1FCAC5B-C514-409C-85E5-EE1877B677EE}"/>
          </ac:spMkLst>
        </pc:spChg>
        <pc:spChg chg="mod">
          <ac:chgData name="Gary Kimura" userId="1f8de30a7436d95e" providerId="LiveId" clId="{BE4DEABF-CF8B-49C2-B295-428542BD4F1D}" dt="2022-02-28T03:43:19.491" v="5537" actId="12"/>
          <ac:spMkLst>
            <pc:docMk/>
            <pc:sldMk cId="0" sldId="275"/>
            <ac:spMk id="18436" creationId="{001E2AB5-68E4-44E1-883F-5A1ABB7F39BC}"/>
          </ac:spMkLst>
        </pc:spChg>
      </pc:sldChg>
      <pc:sldChg chg="add del">
        <pc:chgData name="Gary Kimura" userId="1f8de30a7436d95e" providerId="LiveId" clId="{BE4DEABF-CF8B-49C2-B295-428542BD4F1D}" dt="2022-02-16T04:09:16.057" v="2330" actId="47"/>
        <pc:sldMkLst>
          <pc:docMk/>
          <pc:sldMk cId="0" sldId="276"/>
        </pc:sldMkLst>
      </pc:sldChg>
      <pc:sldChg chg="modSp add del mod">
        <pc:chgData name="Gary Kimura" userId="1f8de30a7436d95e" providerId="LiveId" clId="{BE4DEABF-CF8B-49C2-B295-428542BD4F1D}" dt="2022-02-28T04:04:27.368" v="6045" actId="47"/>
        <pc:sldMkLst>
          <pc:docMk/>
          <pc:sldMk cId="0" sldId="277"/>
        </pc:sldMkLst>
        <pc:spChg chg="mod">
          <ac:chgData name="Gary Kimura" userId="1f8de30a7436d95e" providerId="LiveId" clId="{BE4DEABF-CF8B-49C2-B295-428542BD4F1D}" dt="2022-02-28T03:54:21.833" v="5987"/>
          <ac:spMkLst>
            <pc:docMk/>
            <pc:sldMk cId="0" sldId="277"/>
            <ac:spMk id="20482" creationId="{4CF38CFC-4F52-48FF-99C1-DEF15AFBEC49}"/>
          </ac:spMkLst>
        </pc:spChg>
        <pc:spChg chg="mod">
          <ac:chgData name="Gary Kimura" userId="1f8de30a7436d95e" providerId="LiveId" clId="{BE4DEABF-CF8B-49C2-B295-428542BD4F1D}" dt="2022-02-28T03:54:40.115" v="5991" actId="122"/>
          <ac:spMkLst>
            <pc:docMk/>
            <pc:sldMk cId="0" sldId="277"/>
            <ac:spMk id="20483" creationId="{84F0A01B-C410-4E74-82AD-8C10DF17CE42}"/>
          </ac:spMkLst>
        </pc:spChg>
        <pc:spChg chg="mod">
          <ac:chgData name="Gary Kimura" userId="1f8de30a7436d95e" providerId="LiveId" clId="{BE4DEABF-CF8B-49C2-B295-428542BD4F1D}" dt="2022-02-28T03:54:51.171" v="5995" actId="14100"/>
          <ac:spMkLst>
            <pc:docMk/>
            <pc:sldMk cId="0" sldId="277"/>
            <ac:spMk id="20484" creationId="{7B049B56-B140-4FDC-836F-FD8D76FCE530}"/>
          </ac:spMkLst>
        </pc:spChg>
      </pc:sldChg>
      <pc:sldChg chg="modSp del mod ord">
        <pc:chgData name="Gary Kimura" userId="1f8de30a7436d95e" providerId="LiveId" clId="{BE4DEABF-CF8B-49C2-B295-428542BD4F1D}" dt="2022-02-28T04:04:04.379" v="6044" actId="47"/>
        <pc:sldMkLst>
          <pc:docMk/>
          <pc:sldMk cId="0" sldId="278"/>
        </pc:sldMkLst>
        <pc:spChg chg="mod">
          <ac:chgData name="Gary Kimura" userId="1f8de30a7436d95e" providerId="LiveId" clId="{BE4DEABF-CF8B-49C2-B295-428542BD4F1D}" dt="2022-02-25T01:03:10.993" v="3477" actId="403"/>
          <ac:spMkLst>
            <pc:docMk/>
            <pc:sldMk cId="0" sldId="278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8T03:49:05.606" v="5860" actId="20577"/>
          <ac:spMkLst>
            <pc:docMk/>
            <pc:sldMk cId="0" sldId="278"/>
            <ac:spMk id="3" creationId="{00000000-0000-0000-0000-000000000000}"/>
          </ac:spMkLst>
        </pc:spChg>
      </pc:sldChg>
      <pc:sldChg chg="modSp del mod">
        <pc:chgData name="Gary Kimura" userId="1f8de30a7436d95e" providerId="LiveId" clId="{BE4DEABF-CF8B-49C2-B295-428542BD4F1D}" dt="2022-02-28T04:04:04.379" v="6044" actId="47"/>
        <pc:sldMkLst>
          <pc:docMk/>
          <pc:sldMk cId="0" sldId="279"/>
        </pc:sldMkLst>
        <pc:spChg chg="mod">
          <ac:chgData name="Gary Kimura" userId="1f8de30a7436d95e" providerId="LiveId" clId="{BE4DEABF-CF8B-49C2-B295-428542BD4F1D}" dt="2022-02-25T01:10:21.548" v="3778" actId="122"/>
          <ac:spMkLst>
            <pc:docMk/>
            <pc:sldMk cId="0" sldId="279"/>
            <ac:spMk id="2" creationId="{00000000-0000-0000-0000-000000000000}"/>
          </ac:spMkLst>
        </pc:spChg>
      </pc:sldChg>
      <pc:sldChg chg="delSp modSp add del mod">
        <pc:chgData name="Gary Kimura" userId="1f8de30a7436d95e" providerId="LiveId" clId="{BE4DEABF-CF8B-49C2-B295-428542BD4F1D}" dt="2022-02-28T04:34:24.830" v="6173" actId="478"/>
        <pc:sldMkLst>
          <pc:docMk/>
          <pc:sldMk cId="0" sldId="280"/>
        </pc:sldMkLst>
        <pc:spChg chg="mod">
          <ac:chgData name="Gary Kimura" userId="1f8de30a7436d95e" providerId="LiveId" clId="{BE4DEABF-CF8B-49C2-B295-428542BD4F1D}" dt="2022-02-25T01:10:34.205" v="3784" actId="403"/>
          <ac:spMkLst>
            <pc:docMk/>
            <pc:sldMk cId="0" sldId="280"/>
            <ac:spMk id="2" creationId="{00000000-0000-0000-0000-000000000000}"/>
          </ac:spMkLst>
        </pc:spChg>
        <pc:spChg chg="del mod">
          <ac:chgData name="Gary Kimura" userId="1f8de30a7436d95e" providerId="LiveId" clId="{BE4DEABF-CF8B-49C2-B295-428542BD4F1D}" dt="2022-02-28T04:34:24.830" v="6173" actId="478"/>
          <ac:spMkLst>
            <pc:docMk/>
            <pc:sldMk cId="0" sldId="280"/>
            <ac:spMk id="19458" creationId="{7E92476D-2884-4675-95B8-FEDA905DA4DF}"/>
          </ac:spMkLst>
        </pc:spChg>
        <pc:spChg chg="mod">
          <ac:chgData name="Gary Kimura" userId="1f8de30a7436d95e" providerId="LiveId" clId="{BE4DEABF-CF8B-49C2-B295-428542BD4F1D}" dt="2022-02-28T04:34:09.434" v="6169" actId="122"/>
          <ac:spMkLst>
            <pc:docMk/>
            <pc:sldMk cId="0" sldId="280"/>
            <ac:spMk id="19459" creationId="{7A2BF9DE-CD68-4277-8FA2-CCC855F096EB}"/>
          </ac:spMkLst>
        </pc:spChg>
        <pc:spChg chg="mod">
          <ac:chgData name="Gary Kimura" userId="1f8de30a7436d95e" providerId="LiveId" clId="{BE4DEABF-CF8B-49C2-B295-428542BD4F1D}" dt="2022-02-28T04:34:15.872" v="6172" actId="12"/>
          <ac:spMkLst>
            <pc:docMk/>
            <pc:sldMk cId="0" sldId="280"/>
            <ac:spMk id="19460" creationId="{7156B4BA-7A83-4AEC-AA8A-E7ADB7B72C0B}"/>
          </ac:spMkLst>
        </pc:spChg>
      </pc:sldChg>
      <pc:sldChg chg="modSp del mod">
        <pc:chgData name="Gary Kimura" userId="1f8de30a7436d95e" providerId="LiveId" clId="{BE4DEABF-CF8B-49C2-B295-428542BD4F1D}" dt="2022-02-28T04:04:27.368" v="6045" actId="47"/>
        <pc:sldMkLst>
          <pc:docMk/>
          <pc:sldMk cId="0" sldId="281"/>
        </pc:sldMkLst>
        <pc:spChg chg="mod">
          <ac:chgData name="Gary Kimura" userId="1f8de30a7436d95e" providerId="LiveId" clId="{BE4DEABF-CF8B-49C2-B295-428542BD4F1D}" dt="2022-02-25T01:11:34.173" v="3788" actId="122"/>
          <ac:spMkLst>
            <pc:docMk/>
            <pc:sldMk cId="0" sldId="281"/>
            <ac:spMk id="2" creationId="{00000000-0000-0000-0000-000000000000}"/>
          </ac:spMkLst>
        </pc:spChg>
      </pc:sldChg>
      <pc:sldChg chg="del">
        <pc:chgData name="Gary Kimura" userId="1f8de30a7436d95e" providerId="LiveId" clId="{BE4DEABF-CF8B-49C2-B295-428542BD4F1D}" dt="2022-02-28T04:04:27.368" v="6045" actId="47"/>
        <pc:sldMkLst>
          <pc:docMk/>
          <pc:sldMk cId="0" sldId="282"/>
        </pc:sldMkLst>
      </pc:sldChg>
      <pc:sldChg chg="add del">
        <pc:chgData name="Gary Kimura" userId="1f8de30a7436d95e" providerId="LiveId" clId="{BE4DEABF-CF8B-49C2-B295-428542BD4F1D}" dt="2022-02-25T01:12:01.959" v="3789" actId="47"/>
        <pc:sldMkLst>
          <pc:docMk/>
          <pc:sldMk cId="0" sldId="283"/>
        </pc:sldMkLst>
      </pc:sldChg>
      <pc:sldChg chg="modSp del mod">
        <pc:chgData name="Gary Kimura" userId="1f8de30a7436d95e" providerId="LiveId" clId="{BE4DEABF-CF8B-49C2-B295-428542BD4F1D}" dt="2022-02-28T04:04:27.368" v="6045" actId="47"/>
        <pc:sldMkLst>
          <pc:docMk/>
          <pc:sldMk cId="0" sldId="284"/>
        </pc:sldMkLst>
        <pc:spChg chg="mod">
          <ac:chgData name="Gary Kimura" userId="1f8de30a7436d95e" providerId="LiveId" clId="{BE4DEABF-CF8B-49C2-B295-428542BD4F1D}" dt="2022-02-25T01:13:17.290" v="3793" actId="122"/>
          <ac:spMkLst>
            <pc:docMk/>
            <pc:sldMk cId="0" sldId="284"/>
            <ac:spMk id="2" creationId="{00000000-0000-0000-0000-000000000000}"/>
          </ac:spMkLst>
        </pc:spChg>
      </pc:sldChg>
      <pc:sldChg chg="modSp del mod">
        <pc:chgData name="Gary Kimura" userId="1f8de30a7436d95e" providerId="LiveId" clId="{BE4DEABF-CF8B-49C2-B295-428542BD4F1D}" dt="2022-02-28T04:04:27.368" v="6045" actId="47"/>
        <pc:sldMkLst>
          <pc:docMk/>
          <pc:sldMk cId="0" sldId="285"/>
        </pc:sldMkLst>
        <pc:spChg chg="mod">
          <ac:chgData name="Gary Kimura" userId="1f8de30a7436d95e" providerId="LiveId" clId="{BE4DEABF-CF8B-49C2-B295-428542BD4F1D}" dt="2022-02-25T01:13:22.683" v="3797" actId="122"/>
          <ac:spMkLst>
            <pc:docMk/>
            <pc:sldMk cId="0" sldId="285"/>
            <ac:spMk id="2" creationId="{00000000-0000-0000-0000-000000000000}"/>
          </ac:spMkLst>
        </pc:spChg>
      </pc:sldChg>
      <pc:sldChg chg="modSp del mod">
        <pc:chgData name="Gary Kimura" userId="1f8de30a7436d95e" providerId="LiveId" clId="{BE4DEABF-CF8B-49C2-B295-428542BD4F1D}" dt="2022-02-28T04:04:27.368" v="6045" actId="47"/>
        <pc:sldMkLst>
          <pc:docMk/>
          <pc:sldMk cId="0" sldId="286"/>
        </pc:sldMkLst>
        <pc:spChg chg="mod">
          <ac:chgData name="Gary Kimura" userId="1f8de30a7436d95e" providerId="LiveId" clId="{BE4DEABF-CF8B-49C2-B295-428542BD4F1D}" dt="2022-02-25T01:13:30.283" v="3801" actId="122"/>
          <ac:spMkLst>
            <pc:docMk/>
            <pc:sldMk cId="0" sldId="286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1:13:37.021" v="3803" actId="12"/>
          <ac:spMkLst>
            <pc:docMk/>
            <pc:sldMk cId="0" sldId="286"/>
            <ac:spMk id="4" creationId="{00000000-0000-0000-0000-000000000000}"/>
          </ac:spMkLst>
        </pc:spChg>
      </pc:sldChg>
      <pc:sldChg chg="modSp del mod">
        <pc:chgData name="Gary Kimura" userId="1f8de30a7436d95e" providerId="LiveId" clId="{BE4DEABF-CF8B-49C2-B295-428542BD4F1D}" dt="2022-02-28T04:04:27.368" v="6045" actId="47"/>
        <pc:sldMkLst>
          <pc:docMk/>
          <pc:sldMk cId="0" sldId="287"/>
        </pc:sldMkLst>
        <pc:spChg chg="mod">
          <ac:chgData name="Gary Kimura" userId="1f8de30a7436d95e" providerId="LiveId" clId="{BE4DEABF-CF8B-49C2-B295-428542BD4F1D}" dt="2022-02-25T01:14:12.105" v="3807" actId="122"/>
          <ac:spMkLst>
            <pc:docMk/>
            <pc:sldMk cId="0" sldId="287"/>
            <ac:spMk id="2" creationId="{00000000-0000-0000-0000-000000000000}"/>
          </ac:spMkLst>
        </pc:spChg>
      </pc:sldChg>
      <pc:sldChg chg="modSp del mod">
        <pc:chgData name="Gary Kimura" userId="1f8de30a7436d95e" providerId="LiveId" clId="{BE4DEABF-CF8B-49C2-B295-428542BD4F1D}" dt="2022-02-28T04:04:27.368" v="6045" actId="47"/>
        <pc:sldMkLst>
          <pc:docMk/>
          <pc:sldMk cId="0" sldId="288"/>
        </pc:sldMkLst>
        <pc:spChg chg="mod">
          <ac:chgData name="Gary Kimura" userId="1f8de30a7436d95e" providerId="LiveId" clId="{BE4DEABF-CF8B-49C2-B295-428542BD4F1D}" dt="2022-02-25T01:14:59.811" v="3812" actId="122"/>
          <ac:spMkLst>
            <pc:docMk/>
            <pc:sldMk cId="0" sldId="288"/>
            <ac:spMk id="2" creationId="{00000000-0000-0000-0000-000000000000}"/>
          </ac:spMkLst>
        </pc:spChg>
      </pc:sldChg>
      <pc:sldChg chg="modSp add del">
        <pc:chgData name="Gary Kimura" userId="1f8de30a7436d95e" providerId="LiveId" clId="{BE4DEABF-CF8B-49C2-B295-428542BD4F1D}" dt="2022-02-28T04:04:27.368" v="6045" actId="47"/>
        <pc:sldMkLst>
          <pc:docMk/>
          <pc:sldMk cId="0" sldId="289"/>
        </pc:sldMkLst>
        <pc:spChg chg="mod">
          <ac:chgData name="Gary Kimura" userId="1f8de30a7436d95e" providerId="LiveId" clId="{BE4DEABF-CF8B-49C2-B295-428542BD4F1D}" dt="2022-02-28T03:54:21.833" v="5987"/>
          <ac:spMkLst>
            <pc:docMk/>
            <pc:sldMk cId="0" sldId="289"/>
            <ac:spMk id="28674" creationId="{A3994163-E26A-41DF-B591-1FEAEB82A877}"/>
          </ac:spMkLst>
        </pc:spChg>
      </pc:sldChg>
      <pc:sldChg chg="new del">
        <pc:chgData name="Gary Kimura" userId="1f8de30a7436d95e" providerId="LiveId" clId="{BE4DEABF-CF8B-49C2-B295-428542BD4F1D}" dt="2022-02-16T03:39:10.016" v="39" actId="47"/>
        <pc:sldMkLst>
          <pc:docMk/>
          <pc:sldMk cId="1214453220" sldId="289"/>
        </pc:sldMkLst>
      </pc:sldChg>
      <pc:sldChg chg="modSp add mod setBg modNotes">
        <pc:chgData name="Gary Kimura" userId="1f8de30a7436d95e" providerId="LiveId" clId="{BE4DEABF-CF8B-49C2-B295-428542BD4F1D}" dt="2022-02-24T03:32:43.162" v="2568"/>
        <pc:sldMkLst>
          <pc:docMk/>
          <pc:sldMk cId="0" sldId="290"/>
        </pc:sldMkLst>
        <pc:spChg chg="mod">
          <ac:chgData name="Gary Kimura" userId="1f8de30a7436d95e" providerId="LiveId" clId="{BE4DEABF-CF8B-49C2-B295-428542BD4F1D}" dt="2022-02-16T04:16:46.856" v="2565" actId="20577"/>
          <ac:spMkLst>
            <pc:docMk/>
            <pc:sldMk cId="0" sldId="290"/>
            <ac:spMk id="3074" creationId="{00000000-0000-0000-0000-000000000000}"/>
          </ac:spMkLst>
        </pc:spChg>
      </pc:sldChg>
      <pc:sldChg chg="modSp add del">
        <pc:chgData name="Gary Kimura" userId="1f8de30a7436d95e" providerId="LiveId" clId="{BE4DEABF-CF8B-49C2-B295-428542BD4F1D}" dt="2022-02-28T04:04:27.368" v="6045" actId="47"/>
        <pc:sldMkLst>
          <pc:docMk/>
          <pc:sldMk cId="0" sldId="291"/>
        </pc:sldMkLst>
        <pc:spChg chg="mod">
          <ac:chgData name="Gary Kimura" userId="1f8de30a7436d95e" providerId="LiveId" clId="{BE4DEABF-CF8B-49C2-B295-428542BD4F1D}" dt="2022-02-28T03:54:21.833" v="5987"/>
          <ac:spMkLst>
            <pc:docMk/>
            <pc:sldMk cId="0" sldId="291"/>
            <ac:spMk id="30722" creationId="{EECE629A-2908-4D89-8755-B536C8ED21DE}"/>
          </ac:spMkLst>
        </pc:spChg>
      </pc:sldChg>
      <pc:sldChg chg="addSp delSp modSp new del mod">
        <pc:chgData name="Gary Kimura" userId="1f8de30a7436d95e" providerId="LiveId" clId="{BE4DEABF-CF8B-49C2-B295-428542BD4F1D}" dt="2022-02-16T03:45:16.462" v="290" actId="47"/>
        <pc:sldMkLst>
          <pc:docMk/>
          <pc:sldMk cId="1304213059" sldId="291"/>
        </pc:sldMkLst>
        <pc:spChg chg="mod">
          <ac:chgData name="Gary Kimura" userId="1f8de30a7436d95e" providerId="LiveId" clId="{BE4DEABF-CF8B-49C2-B295-428542BD4F1D}" dt="2022-02-16T03:43:06.662" v="254" actId="122"/>
          <ac:spMkLst>
            <pc:docMk/>
            <pc:sldMk cId="1304213059" sldId="291"/>
            <ac:spMk id="2" creationId="{23EC8C13-A5FC-4317-9175-2BAE07C9CA2D}"/>
          </ac:spMkLst>
        </pc:spChg>
        <pc:spChg chg="del mod">
          <ac:chgData name="Gary Kimura" userId="1f8de30a7436d95e" providerId="LiveId" clId="{BE4DEABF-CF8B-49C2-B295-428542BD4F1D}" dt="2022-02-16T03:42:09.071" v="124"/>
          <ac:spMkLst>
            <pc:docMk/>
            <pc:sldMk cId="1304213059" sldId="291"/>
            <ac:spMk id="3" creationId="{E77470A5-52F6-4431-A4CB-551419A7AEED}"/>
          </ac:spMkLst>
        </pc:spChg>
        <pc:spChg chg="add del mod">
          <ac:chgData name="Gary Kimura" userId="1f8de30a7436d95e" providerId="LiveId" clId="{BE4DEABF-CF8B-49C2-B295-428542BD4F1D}" dt="2022-02-16T03:42:09.071" v="124"/>
          <ac:spMkLst>
            <pc:docMk/>
            <pc:sldMk cId="1304213059" sldId="291"/>
            <ac:spMk id="4" creationId="{344EF88B-344F-4ADB-B830-085D3DCC4EC0}"/>
          </ac:spMkLst>
        </pc:spChg>
        <pc:spChg chg="add mod">
          <ac:chgData name="Gary Kimura" userId="1f8de30a7436d95e" providerId="LiveId" clId="{BE4DEABF-CF8B-49C2-B295-428542BD4F1D}" dt="2022-02-16T03:42:49.688" v="231" actId="20577"/>
          <ac:spMkLst>
            <pc:docMk/>
            <pc:sldMk cId="1304213059" sldId="291"/>
            <ac:spMk id="5" creationId="{1BE7742F-88B1-4DC8-AF1B-9D3E6FB8A252}"/>
          </ac:spMkLst>
        </pc:spChg>
      </pc:sldChg>
      <pc:sldChg chg="modSp new del mod ord">
        <pc:chgData name="Gary Kimura" userId="1f8de30a7436d95e" providerId="LiveId" clId="{BE4DEABF-CF8B-49C2-B295-428542BD4F1D}" dt="2022-02-25T00:34:50.049" v="2779" actId="47"/>
        <pc:sldMkLst>
          <pc:docMk/>
          <pc:sldMk cId="3083142861" sldId="291"/>
        </pc:sldMkLst>
        <pc:spChg chg="mod">
          <ac:chgData name="Gary Kimura" userId="1f8de30a7436d95e" providerId="LiveId" clId="{BE4DEABF-CF8B-49C2-B295-428542BD4F1D}" dt="2022-02-16T03:56:42.483" v="1153" actId="20577"/>
          <ac:spMkLst>
            <pc:docMk/>
            <pc:sldMk cId="3083142861" sldId="291"/>
            <ac:spMk id="2" creationId="{E5F55984-5B7D-4C8E-A603-A75259912759}"/>
          </ac:spMkLst>
        </pc:spChg>
        <pc:spChg chg="mod">
          <ac:chgData name="Gary Kimura" userId="1f8de30a7436d95e" providerId="LiveId" clId="{BE4DEABF-CF8B-49C2-B295-428542BD4F1D}" dt="2022-02-16T04:02:25.516" v="2134" actId="20577"/>
          <ac:spMkLst>
            <pc:docMk/>
            <pc:sldMk cId="3083142861" sldId="291"/>
            <ac:spMk id="3" creationId="{64C55FC6-8E79-4C16-9B70-BB2C131ED844}"/>
          </ac:spMkLst>
        </pc:spChg>
      </pc:sldChg>
      <pc:sldChg chg="add del">
        <pc:chgData name="Gary Kimura" userId="1f8de30a7436d95e" providerId="LiveId" clId="{BE4DEABF-CF8B-49C2-B295-428542BD4F1D}" dt="2022-02-16T03:43:58.701" v="256"/>
        <pc:sldMkLst>
          <pc:docMk/>
          <pc:sldMk cId="1308887683" sldId="292"/>
        </pc:sldMkLst>
      </pc:sldChg>
      <pc:sldChg chg="modSp add mod ord">
        <pc:chgData name="Gary Kimura" userId="1f8de30a7436d95e" providerId="LiveId" clId="{BE4DEABF-CF8B-49C2-B295-428542BD4F1D}" dt="2022-02-25T03:02:49.361" v="4557" actId="20577"/>
        <pc:sldMkLst>
          <pc:docMk/>
          <pc:sldMk cId="2241608980" sldId="292"/>
        </pc:sldMkLst>
        <pc:spChg chg="mod">
          <ac:chgData name="Gary Kimura" userId="1f8de30a7436d95e" providerId="LiveId" clId="{BE4DEABF-CF8B-49C2-B295-428542BD4F1D}" dt="2022-02-16T03:56:02.057" v="1131" actId="404"/>
          <ac:spMkLst>
            <pc:docMk/>
            <pc:sldMk cId="2241608980" sldId="292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3:02:49.361" v="4557" actId="20577"/>
          <ac:spMkLst>
            <pc:docMk/>
            <pc:sldMk cId="2241608980" sldId="292"/>
            <ac:spMk id="3" creationId="{00000000-0000-0000-0000-000000000000}"/>
          </ac:spMkLst>
        </pc:spChg>
      </pc:sldChg>
      <pc:sldChg chg="modSp add del">
        <pc:chgData name="Gary Kimura" userId="1f8de30a7436d95e" providerId="LiveId" clId="{BE4DEABF-CF8B-49C2-B295-428542BD4F1D}" dt="2022-02-28T04:04:27.368" v="6045" actId="47"/>
        <pc:sldMkLst>
          <pc:docMk/>
          <pc:sldMk cId="0" sldId="293"/>
        </pc:sldMkLst>
        <pc:spChg chg="mod">
          <ac:chgData name="Gary Kimura" userId="1f8de30a7436d95e" providerId="LiveId" clId="{BE4DEABF-CF8B-49C2-B295-428542BD4F1D}" dt="2022-02-28T03:54:05.401" v="5986"/>
          <ac:spMkLst>
            <pc:docMk/>
            <pc:sldMk cId="0" sldId="293"/>
            <ac:spMk id="23554" creationId="{8C311598-1446-4DB3-A754-91E1A7966B5F}"/>
          </ac:spMkLst>
        </pc:spChg>
      </pc:sldChg>
      <pc:sldChg chg="modSp new del mod">
        <pc:chgData name="Gary Kimura" userId="1f8de30a7436d95e" providerId="LiveId" clId="{BE4DEABF-CF8B-49C2-B295-428542BD4F1D}" dt="2022-02-25T00:34:50.976" v="2780" actId="47"/>
        <pc:sldMkLst>
          <pc:docMk/>
          <pc:sldMk cId="1499186865" sldId="293"/>
        </pc:sldMkLst>
        <pc:spChg chg="mod">
          <ac:chgData name="Gary Kimura" userId="1f8de30a7436d95e" providerId="LiveId" clId="{BE4DEABF-CF8B-49C2-B295-428542BD4F1D}" dt="2022-02-16T04:02:52.901" v="2172" actId="20577"/>
          <ac:spMkLst>
            <pc:docMk/>
            <pc:sldMk cId="1499186865" sldId="293"/>
            <ac:spMk id="2" creationId="{A248BC68-991F-4E10-B551-9CB011BF4644}"/>
          </ac:spMkLst>
        </pc:spChg>
      </pc:sldChg>
      <pc:sldChg chg="addSp modSp add del mod modClrScheme chgLayout">
        <pc:chgData name="Gary Kimura" userId="1f8de30a7436d95e" providerId="LiveId" clId="{BE4DEABF-CF8B-49C2-B295-428542BD4F1D}" dt="2022-02-16T04:03:47.818" v="2177" actId="47"/>
        <pc:sldMkLst>
          <pc:docMk/>
          <pc:sldMk cId="1120351977" sldId="294"/>
        </pc:sldMkLst>
        <pc:spChg chg="mod ord">
          <ac:chgData name="Gary Kimura" userId="1f8de30a7436d95e" providerId="LiveId" clId="{BE4DEABF-CF8B-49C2-B295-428542BD4F1D}" dt="2022-02-16T04:03:27.290" v="2174" actId="700"/>
          <ac:spMkLst>
            <pc:docMk/>
            <pc:sldMk cId="1120351977" sldId="294"/>
            <ac:spMk id="2" creationId="{A248BC68-991F-4E10-B551-9CB011BF4644}"/>
          </ac:spMkLst>
        </pc:spChg>
        <pc:spChg chg="add mod ord">
          <ac:chgData name="Gary Kimura" userId="1f8de30a7436d95e" providerId="LiveId" clId="{BE4DEABF-CF8B-49C2-B295-428542BD4F1D}" dt="2022-02-16T04:03:35.224" v="2175" actId="12"/>
          <ac:spMkLst>
            <pc:docMk/>
            <pc:sldMk cId="1120351977" sldId="294"/>
            <ac:spMk id="3" creationId="{29E3A818-1D60-4964-9111-F741767FD682}"/>
          </ac:spMkLst>
        </pc:spChg>
      </pc:sldChg>
      <pc:sldChg chg="modSp add mod">
        <pc:chgData name="Gary Kimura" userId="1f8de30a7436d95e" providerId="LiveId" clId="{BE4DEABF-CF8B-49C2-B295-428542BD4F1D}" dt="2022-02-25T01:04:08.762" v="3485" actId="404"/>
        <pc:sldMkLst>
          <pc:docMk/>
          <pc:sldMk cId="3465648121" sldId="295"/>
        </pc:sldMkLst>
        <pc:spChg chg="mod">
          <ac:chgData name="Gary Kimura" userId="1f8de30a7436d95e" providerId="LiveId" clId="{BE4DEABF-CF8B-49C2-B295-428542BD4F1D}" dt="2022-02-25T00:50:49.546" v="3043" actId="20577"/>
          <ac:spMkLst>
            <pc:docMk/>
            <pc:sldMk cId="3465648121" sldId="295"/>
            <ac:spMk id="2" creationId="{E5F55984-5B7D-4C8E-A603-A75259912759}"/>
          </ac:spMkLst>
        </pc:spChg>
        <pc:spChg chg="mod">
          <ac:chgData name="Gary Kimura" userId="1f8de30a7436d95e" providerId="LiveId" clId="{BE4DEABF-CF8B-49C2-B295-428542BD4F1D}" dt="2022-02-25T01:04:08.762" v="3485" actId="404"/>
          <ac:spMkLst>
            <pc:docMk/>
            <pc:sldMk cId="3465648121" sldId="295"/>
            <ac:spMk id="3" creationId="{64C55FC6-8E79-4C16-9B70-BB2C131ED844}"/>
          </ac:spMkLst>
        </pc:spChg>
      </pc:sldChg>
      <pc:sldChg chg="modSp add del mod">
        <pc:chgData name="Gary Kimura" userId="1f8de30a7436d95e" providerId="LiveId" clId="{BE4DEABF-CF8B-49C2-B295-428542BD4F1D}" dt="2022-02-25T01:18:21.666" v="3866" actId="47"/>
        <pc:sldMkLst>
          <pc:docMk/>
          <pc:sldMk cId="2864512957" sldId="296"/>
        </pc:sldMkLst>
        <pc:spChg chg="mod">
          <ac:chgData name="Gary Kimura" userId="1f8de30a7436d95e" providerId="LiveId" clId="{BE4DEABF-CF8B-49C2-B295-428542BD4F1D}" dt="2022-02-25T01:15:26.552" v="3816" actId="122"/>
          <ac:spMkLst>
            <pc:docMk/>
            <pc:sldMk cId="2864512957" sldId="296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1:15:32.491" v="3817" actId="404"/>
          <ac:spMkLst>
            <pc:docMk/>
            <pc:sldMk cId="2864512957" sldId="296"/>
            <ac:spMk id="3" creationId="{00000000-0000-0000-0000-000000000000}"/>
          </ac:spMkLst>
        </pc:spChg>
      </pc:sldChg>
      <pc:sldChg chg="add del">
        <pc:chgData name="Gary Kimura" userId="1f8de30a7436d95e" providerId="LiveId" clId="{BE4DEABF-CF8B-49C2-B295-428542BD4F1D}" dt="2022-02-16T04:08:33.898" v="2317"/>
        <pc:sldMkLst>
          <pc:docMk/>
          <pc:sldMk cId="3758060078" sldId="296"/>
        </pc:sldMkLst>
      </pc:sldChg>
      <pc:sldChg chg="modSp add del mod">
        <pc:chgData name="Gary Kimura" userId="1f8de30a7436d95e" providerId="LiveId" clId="{BE4DEABF-CF8B-49C2-B295-428542BD4F1D}" dt="2022-02-25T01:18:22.102" v="3867" actId="47"/>
        <pc:sldMkLst>
          <pc:docMk/>
          <pc:sldMk cId="1055768680" sldId="297"/>
        </pc:sldMkLst>
        <pc:spChg chg="mod">
          <ac:chgData name="Gary Kimura" userId="1f8de30a7436d95e" providerId="LiveId" clId="{BE4DEABF-CF8B-49C2-B295-428542BD4F1D}" dt="2022-02-25T01:16:45.082" v="3834" actId="122"/>
          <ac:spMkLst>
            <pc:docMk/>
            <pc:sldMk cId="1055768680" sldId="297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1:15:46.994" v="3821" actId="404"/>
          <ac:spMkLst>
            <pc:docMk/>
            <pc:sldMk cId="1055768680" sldId="297"/>
            <ac:spMk id="3" creationId="{00000000-0000-0000-0000-000000000000}"/>
          </ac:spMkLst>
        </pc:spChg>
      </pc:sldChg>
      <pc:sldChg chg="modSp add del mod">
        <pc:chgData name="Gary Kimura" userId="1f8de30a7436d95e" providerId="LiveId" clId="{BE4DEABF-CF8B-49C2-B295-428542BD4F1D}" dt="2022-02-25T01:18:22.547" v="3868" actId="47"/>
        <pc:sldMkLst>
          <pc:docMk/>
          <pc:sldMk cId="1666239207" sldId="298"/>
        </pc:sldMkLst>
        <pc:spChg chg="mod">
          <ac:chgData name="Gary Kimura" userId="1f8de30a7436d95e" providerId="LiveId" clId="{BE4DEABF-CF8B-49C2-B295-428542BD4F1D}" dt="2022-02-25T01:15:54.010" v="3825" actId="122"/>
          <ac:spMkLst>
            <pc:docMk/>
            <pc:sldMk cId="1666239207" sldId="298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1:15:57.161" v="3826" actId="404"/>
          <ac:spMkLst>
            <pc:docMk/>
            <pc:sldMk cId="1666239207" sldId="298"/>
            <ac:spMk id="3" creationId="{00000000-0000-0000-0000-000000000000}"/>
          </ac:spMkLst>
        </pc:spChg>
      </pc:sldChg>
      <pc:sldChg chg="modSp add del mod">
        <pc:chgData name="Gary Kimura" userId="1f8de30a7436d95e" providerId="LiveId" clId="{BE4DEABF-CF8B-49C2-B295-428542BD4F1D}" dt="2022-02-25T01:18:22.893" v="3869" actId="47"/>
        <pc:sldMkLst>
          <pc:docMk/>
          <pc:sldMk cId="1134587550" sldId="299"/>
        </pc:sldMkLst>
        <pc:spChg chg="mod">
          <ac:chgData name="Gary Kimura" userId="1f8de30a7436d95e" providerId="LiveId" clId="{BE4DEABF-CF8B-49C2-B295-428542BD4F1D}" dt="2022-02-25T01:16:22.759" v="3833" actId="122"/>
          <ac:spMkLst>
            <pc:docMk/>
            <pc:sldMk cId="1134587550" sldId="299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1:16:13.654" v="3832" actId="403"/>
          <ac:spMkLst>
            <pc:docMk/>
            <pc:sldMk cId="1134587550" sldId="299"/>
            <ac:spMk id="3" creationId="{00000000-0000-0000-0000-000000000000}"/>
          </ac:spMkLst>
        </pc:spChg>
      </pc:sldChg>
      <pc:sldChg chg="add del">
        <pc:chgData name="Gary Kimura" userId="1f8de30a7436d95e" providerId="LiveId" clId="{BE4DEABF-CF8B-49C2-B295-428542BD4F1D}" dt="2022-02-25T01:18:23.185" v="3870" actId="47"/>
        <pc:sldMkLst>
          <pc:docMk/>
          <pc:sldMk cId="4123379399" sldId="300"/>
        </pc:sldMkLst>
      </pc:sldChg>
      <pc:sldChg chg="modSp add del mod">
        <pc:chgData name="Gary Kimura" userId="1f8de30a7436d95e" providerId="LiveId" clId="{BE4DEABF-CF8B-49C2-B295-428542BD4F1D}" dt="2022-02-25T01:18:23.451" v="3871" actId="47"/>
        <pc:sldMkLst>
          <pc:docMk/>
          <pc:sldMk cId="1386290975" sldId="301"/>
        </pc:sldMkLst>
        <pc:spChg chg="mod">
          <ac:chgData name="Gary Kimura" userId="1f8de30a7436d95e" providerId="LiveId" clId="{BE4DEABF-CF8B-49C2-B295-428542BD4F1D}" dt="2022-02-25T01:17:01.523" v="3840" actId="122"/>
          <ac:spMkLst>
            <pc:docMk/>
            <pc:sldMk cId="1386290975" sldId="301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1:17:05.468" v="3841" actId="404"/>
          <ac:spMkLst>
            <pc:docMk/>
            <pc:sldMk cId="1386290975" sldId="301"/>
            <ac:spMk id="3" creationId="{00000000-0000-0000-0000-000000000000}"/>
          </ac:spMkLst>
        </pc:spChg>
      </pc:sldChg>
      <pc:sldChg chg="modSp add del mod">
        <pc:chgData name="Gary Kimura" userId="1f8de30a7436d95e" providerId="LiveId" clId="{BE4DEABF-CF8B-49C2-B295-428542BD4F1D}" dt="2022-02-25T01:18:23.684" v="3872" actId="47"/>
        <pc:sldMkLst>
          <pc:docMk/>
          <pc:sldMk cId="995879020" sldId="302"/>
        </pc:sldMkLst>
        <pc:spChg chg="mod">
          <ac:chgData name="Gary Kimura" userId="1f8de30a7436d95e" providerId="LiveId" clId="{BE4DEABF-CF8B-49C2-B295-428542BD4F1D}" dt="2022-02-25T01:17:24.383" v="3845" actId="404"/>
          <ac:spMkLst>
            <pc:docMk/>
            <pc:sldMk cId="995879020" sldId="302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1:17:27.564" v="3846" actId="404"/>
          <ac:spMkLst>
            <pc:docMk/>
            <pc:sldMk cId="995879020" sldId="302"/>
            <ac:spMk id="3" creationId="{00000000-0000-0000-0000-000000000000}"/>
          </ac:spMkLst>
        </pc:spChg>
      </pc:sldChg>
      <pc:sldChg chg="add del">
        <pc:chgData name="Gary Kimura" userId="1f8de30a7436d95e" providerId="LiveId" clId="{BE4DEABF-CF8B-49C2-B295-428542BD4F1D}" dt="2022-02-25T01:18:23.924" v="3873" actId="47"/>
        <pc:sldMkLst>
          <pc:docMk/>
          <pc:sldMk cId="2901281998" sldId="303"/>
        </pc:sldMkLst>
      </pc:sldChg>
      <pc:sldChg chg="modSp add del mod">
        <pc:chgData name="Gary Kimura" userId="1f8de30a7436d95e" providerId="LiveId" clId="{BE4DEABF-CF8B-49C2-B295-428542BD4F1D}" dt="2022-02-25T01:18:24.152" v="3874" actId="47"/>
        <pc:sldMkLst>
          <pc:docMk/>
          <pc:sldMk cId="3732959982" sldId="304"/>
        </pc:sldMkLst>
        <pc:spChg chg="mod">
          <ac:chgData name="Gary Kimura" userId="1f8de30a7436d95e" providerId="LiveId" clId="{BE4DEABF-CF8B-49C2-B295-428542BD4F1D}" dt="2022-02-25T01:17:43.066" v="3852" actId="122"/>
          <ac:spMkLst>
            <pc:docMk/>
            <pc:sldMk cId="3732959982" sldId="304"/>
            <ac:spMk id="2" creationId="{00000000-0000-0000-0000-000000000000}"/>
          </ac:spMkLst>
        </pc:spChg>
      </pc:sldChg>
      <pc:sldChg chg="modSp add del mod">
        <pc:chgData name="Gary Kimura" userId="1f8de30a7436d95e" providerId="LiveId" clId="{BE4DEABF-CF8B-49C2-B295-428542BD4F1D}" dt="2022-02-25T01:18:24.400" v="3875" actId="47"/>
        <pc:sldMkLst>
          <pc:docMk/>
          <pc:sldMk cId="1539963251" sldId="305"/>
        </pc:sldMkLst>
        <pc:spChg chg="mod">
          <ac:chgData name="Gary Kimura" userId="1f8de30a7436d95e" providerId="LiveId" clId="{BE4DEABF-CF8B-49C2-B295-428542BD4F1D}" dt="2022-02-25T01:17:48.890" v="3856" actId="122"/>
          <ac:spMkLst>
            <pc:docMk/>
            <pc:sldMk cId="1539963251" sldId="305"/>
            <ac:spMk id="2" creationId="{00000000-0000-0000-0000-000000000000}"/>
          </ac:spMkLst>
        </pc:spChg>
      </pc:sldChg>
      <pc:sldChg chg="modSp add del mod">
        <pc:chgData name="Gary Kimura" userId="1f8de30a7436d95e" providerId="LiveId" clId="{BE4DEABF-CF8B-49C2-B295-428542BD4F1D}" dt="2022-02-25T01:18:25.617" v="3876" actId="47"/>
        <pc:sldMkLst>
          <pc:docMk/>
          <pc:sldMk cId="3905769444" sldId="306"/>
        </pc:sldMkLst>
        <pc:spChg chg="mod">
          <ac:chgData name="Gary Kimura" userId="1f8de30a7436d95e" providerId="LiveId" clId="{BE4DEABF-CF8B-49C2-B295-428542BD4F1D}" dt="2022-02-25T01:17:56.003" v="3860" actId="122"/>
          <ac:spMkLst>
            <pc:docMk/>
            <pc:sldMk cId="3905769444" sldId="306"/>
            <ac:spMk id="2" creationId="{00000000-0000-0000-0000-000000000000}"/>
          </ac:spMkLst>
        </pc:spChg>
      </pc:sldChg>
      <pc:sldChg chg="modSp add del mod">
        <pc:chgData name="Gary Kimura" userId="1f8de30a7436d95e" providerId="LiveId" clId="{BE4DEABF-CF8B-49C2-B295-428542BD4F1D}" dt="2022-02-25T01:18:26.376" v="3877" actId="47"/>
        <pc:sldMkLst>
          <pc:docMk/>
          <pc:sldMk cId="553892154" sldId="307"/>
        </pc:sldMkLst>
        <pc:spChg chg="mod">
          <ac:chgData name="Gary Kimura" userId="1f8de30a7436d95e" providerId="LiveId" clId="{BE4DEABF-CF8B-49C2-B295-428542BD4F1D}" dt="2022-02-25T01:18:06.690" v="3864" actId="404"/>
          <ac:spMkLst>
            <pc:docMk/>
            <pc:sldMk cId="553892154" sldId="307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1:18:10.125" v="3865" actId="404"/>
          <ac:spMkLst>
            <pc:docMk/>
            <pc:sldMk cId="553892154" sldId="307"/>
            <ac:spMk id="3" creationId="{00000000-0000-0000-0000-000000000000}"/>
          </ac:spMkLst>
        </pc:spChg>
      </pc:sldChg>
      <pc:sldChg chg="delSp modSp new del mod">
        <pc:chgData name="Gary Kimura" userId="1f8de30a7436d95e" providerId="LiveId" clId="{BE4DEABF-CF8B-49C2-B295-428542BD4F1D}" dt="2022-02-28T04:04:04.379" v="6044" actId="47"/>
        <pc:sldMkLst>
          <pc:docMk/>
          <pc:sldMk cId="1696949754" sldId="308"/>
        </pc:sldMkLst>
        <pc:spChg chg="mod">
          <ac:chgData name="Gary Kimura" userId="1f8de30a7436d95e" providerId="LiveId" clId="{BE4DEABF-CF8B-49C2-B295-428542BD4F1D}" dt="2022-02-16T04:10:01.879" v="2401" actId="20577"/>
          <ac:spMkLst>
            <pc:docMk/>
            <pc:sldMk cId="1696949754" sldId="308"/>
            <ac:spMk id="2" creationId="{2646FA3B-D18F-4138-A81E-7C2DB31F08E0}"/>
          </ac:spMkLst>
        </pc:spChg>
        <pc:spChg chg="del mod">
          <ac:chgData name="Gary Kimura" userId="1f8de30a7436d95e" providerId="LiveId" clId="{BE4DEABF-CF8B-49C2-B295-428542BD4F1D}" dt="2022-02-16T04:10:41.810" v="2427" actId="478"/>
          <ac:spMkLst>
            <pc:docMk/>
            <pc:sldMk cId="1696949754" sldId="308"/>
            <ac:spMk id="3" creationId="{AD24AD66-DE57-46DE-9398-E921AD0F160C}"/>
          </ac:spMkLst>
        </pc:spChg>
      </pc:sldChg>
      <pc:sldChg chg="modSp add del mod">
        <pc:chgData name="Gary Kimura" userId="1f8de30a7436d95e" providerId="LiveId" clId="{BE4DEABF-CF8B-49C2-B295-428542BD4F1D}" dt="2022-02-28T04:04:04.379" v="6044" actId="47"/>
        <pc:sldMkLst>
          <pc:docMk/>
          <pc:sldMk cId="3488686610" sldId="309"/>
        </pc:sldMkLst>
        <pc:spChg chg="mod">
          <ac:chgData name="Gary Kimura" userId="1f8de30a7436d95e" providerId="LiveId" clId="{BE4DEABF-CF8B-49C2-B295-428542BD4F1D}" dt="2022-02-16T04:12:30.279" v="2515" actId="20577"/>
          <ac:spMkLst>
            <pc:docMk/>
            <pc:sldMk cId="3488686610" sldId="309"/>
            <ac:spMk id="2" creationId="{2646FA3B-D18F-4138-A81E-7C2DB31F08E0}"/>
          </ac:spMkLst>
        </pc:spChg>
      </pc:sldChg>
      <pc:sldChg chg="addSp modSp new add del mod ord modClrScheme chgLayout">
        <pc:chgData name="Gary Kimura" userId="1f8de30a7436d95e" providerId="LiveId" clId="{BE4DEABF-CF8B-49C2-B295-428542BD4F1D}" dt="2022-02-28T04:04:27.368" v="6045" actId="47"/>
        <pc:sldMkLst>
          <pc:docMk/>
          <pc:sldMk cId="239109978" sldId="310"/>
        </pc:sldMkLst>
        <pc:spChg chg="add mod">
          <ac:chgData name="Gary Kimura" userId="1f8de30a7436d95e" providerId="LiveId" clId="{BE4DEABF-CF8B-49C2-B295-428542BD4F1D}" dt="2022-02-28T03:52:50.815" v="5926" actId="20577"/>
          <ac:spMkLst>
            <pc:docMk/>
            <pc:sldMk cId="239109978" sldId="310"/>
            <ac:spMk id="2" creationId="{17884DB8-0938-4777-A5C0-7415974526F0}"/>
          </ac:spMkLst>
        </pc:spChg>
        <pc:spChg chg="add mod">
          <ac:chgData name="Gary Kimura" userId="1f8de30a7436d95e" providerId="LiveId" clId="{BE4DEABF-CF8B-49C2-B295-428542BD4F1D}" dt="2022-02-28T03:53:32.186" v="5985" actId="20577"/>
          <ac:spMkLst>
            <pc:docMk/>
            <pc:sldMk cId="239109978" sldId="310"/>
            <ac:spMk id="3" creationId="{F3871E29-9DDA-4B77-A8FC-EF98F7493B25}"/>
          </ac:spMkLst>
        </pc:spChg>
      </pc:sldChg>
      <pc:sldChg chg="new del">
        <pc:chgData name="Gary Kimura" userId="1f8de30a7436d95e" providerId="LiveId" clId="{BE4DEABF-CF8B-49C2-B295-428542BD4F1D}" dt="2022-02-25T00:36:59.824" v="2783" actId="47"/>
        <pc:sldMkLst>
          <pc:docMk/>
          <pc:sldMk cId="1041408451" sldId="311"/>
        </pc:sldMkLst>
      </pc:sldChg>
      <pc:sldChg chg="delSp modSp add mod chgLayout">
        <pc:chgData name="Gary Kimura" userId="1f8de30a7436d95e" providerId="LiveId" clId="{BE4DEABF-CF8B-49C2-B295-428542BD4F1D}" dt="2022-02-28T04:12:05.688" v="6138" actId="478"/>
        <pc:sldMkLst>
          <pc:docMk/>
          <pc:sldMk cId="0" sldId="312"/>
        </pc:sldMkLst>
        <pc:spChg chg="del mod ord">
          <ac:chgData name="Gary Kimura" userId="1f8de30a7436d95e" providerId="LiveId" clId="{BE4DEABF-CF8B-49C2-B295-428542BD4F1D}" dt="2022-02-28T04:12:05.688" v="6138" actId="478"/>
          <ac:spMkLst>
            <pc:docMk/>
            <pc:sldMk cId="0" sldId="312"/>
            <ac:spMk id="3074" creationId="{9AB24BC7-C3D4-4597-84C8-6423A0A46157}"/>
          </ac:spMkLst>
        </pc:spChg>
        <pc:spChg chg="mod ord">
          <ac:chgData name="Gary Kimura" userId="1f8de30a7436d95e" providerId="LiveId" clId="{BE4DEABF-CF8B-49C2-B295-428542BD4F1D}" dt="2022-02-25T00:48:24.740" v="2973" actId="404"/>
          <ac:spMkLst>
            <pc:docMk/>
            <pc:sldMk cId="0" sldId="312"/>
            <ac:spMk id="3075" creationId="{74E48CC7-373C-4B6C-9AD7-B7EF8B4EB33A}"/>
          </ac:spMkLst>
        </pc:spChg>
        <pc:spChg chg="mod ord">
          <ac:chgData name="Gary Kimura" userId="1f8de30a7436d95e" providerId="LiveId" clId="{BE4DEABF-CF8B-49C2-B295-428542BD4F1D}" dt="2022-02-25T00:38:00.145" v="2790" actId="403"/>
          <ac:spMkLst>
            <pc:docMk/>
            <pc:sldMk cId="0" sldId="312"/>
            <ac:spMk id="3076" creationId="{5E7EB080-6CB2-4928-A3BD-80C7DB4764DC}"/>
          </ac:spMkLst>
        </pc:spChg>
      </pc:sldChg>
      <pc:sldChg chg="delSp modSp add mod">
        <pc:chgData name="Gary Kimura" userId="1f8de30a7436d95e" providerId="LiveId" clId="{BE4DEABF-CF8B-49C2-B295-428542BD4F1D}" dt="2022-02-28T04:12:11.966" v="6140" actId="478"/>
        <pc:sldMkLst>
          <pc:docMk/>
          <pc:sldMk cId="0" sldId="313"/>
        </pc:sldMkLst>
        <pc:spChg chg="del mod">
          <ac:chgData name="Gary Kimura" userId="1f8de30a7436d95e" providerId="LiveId" clId="{BE4DEABF-CF8B-49C2-B295-428542BD4F1D}" dt="2022-02-28T04:12:11.966" v="6140" actId="478"/>
          <ac:spMkLst>
            <pc:docMk/>
            <pc:sldMk cId="0" sldId="313"/>
            <ac:spMk id="4098" creationId="{D79A7B75-6EBE-48A5-A05E-19E941304F57}"/>
          </ac:spMkLst>
        </pc:spChg>
        <pc:spChg chg="mod">
          <ac:chgData name="Gary Kimura" userId="1f8de30a7436d95e" providerId="LiveId" clId="{BE4DEABF-CF8B-49C2-B295-428542BD4F1D}" dt="2022-02-25T00:48:48.529" v="2978" actId="403"/>
          <ac:spMkLst>
            <pc:docMk/>
            <pc:sldMk cId="0" sldId="313"/>
            <ac:spMk id="4099" creationId="{7A9D91DE-0D05-4601-AFC1-C850E6658F79}"/>
          </ac:spMkLst>
        </pc:spChg>
        <pc:spChg chg="mod">
          <ac:chgData name="Gary Kimura" userId="1f8de30a7436d95e" providerId="LiveId" clId="{BE4DEABF-CF8B-49C2-B295-428542BD4F1D}" dt="2022-02-25T00:43:31.141" v="2941" actId="20577"/>
          <ac:spMkLst>
            <pc:docMk/>
            <pc:sldMk cId="0" sldId="313"/>
            <ac:spMk id="4100" creationId="{E8638096-20FD-455F-AD69-116DC64A6E5F}"/>
          </ac:spMkLst>
        </pc:spChg>
      </pc:sldChg>
      <pc:sldChg chg="delSp modSp add mod">
        <pc:chgData name="Gary Kimura" userId="1f8de30a7436d95e" providerId="LiveId" clId="{BE4DEABF-CF8B-49C2-B295-428542BD4F1D}" dt="2022-02-28T04:12:17.380" v="6141" actId="478"/>
        <pc:sldMkLst>
          <pc:docMk/>
          <pc:sldMk cId="0" sldId="314"/>
        </pc:sldMkLst>
        <pc:spChg chg="del mod">
          <ac:chgData name="Gary Kimura" userId="1f8de30a7436d95e" providerId="LiveId" clId="{BE4DEABF-CF8B-49C2-B295-428542BD4F1D}" dt="2022-02-28T04:12:17.380" v="6141" actId="478"/>
          <ac:spMkLst>
            <pc:docMk/>
            <pc:sldMk cId="0" sldId="314"/>
            <ac:spMk id="5122" creationId="{32575795-F459-4CED-8514-BA2832576959}"/>
          </ac:spMkLst>
        </pc:spChg>
        <pc:spChg chg="mod">
          <ac:chgData name="Gary Kimura" userId="1f8de30a7436d95e" providerId="LiveId" clId="{BE4DEABF-CF8B-49C2-B295-428542BD4F1D}" dt="2022-02-25T00:48:56.736" v="2981" actId="404"/>
          <ac:spMkLst>
            <pc:docMk/>
            <pc:sldMk cId="0" sldId="314"/>
            <ac:spMk id="5123" creationId="{741E286B-00E0-43E8-AB87-7D9FD1A63EE0}"/>
          </ac:spMkLst>
        </pc:spChg>
        <pc:spChg chg="mod">
          <ac:chgData name="Gary Kimura" userId="1f8de30a7436d95e" providerId="LiveId" clId="{BE4DEABF-CF8B-49C2-B295-428542BD4F1D}" dt="2022-02-25T00:41:33.456" v="2867" actId="20577"/>
          <ac:spMkLst>
            <pc:docMk/>
            <pc:sldMk cId="0" sldId="314"/>
            <ac:spMk id="5124" creationId="{DD5DAAFF-604C-4FCF-A711-E12C84B44F62}"/>
          </ac:spMkLst>
        </pc:spChg>
      </pc:sldChg>
      <pc:sldChg chg="delSp modSp add mod">
        <pc:chgData name="Gary Kimura" userId="1f8de30a7436d95e" providerId="LiveId" clId="{BE4DEABF-CF8B-49C2-B295-428542BD4F1D}" dt="2022-02-28T04:12:22.189" v="6142" actId="478"/>
        <pc:sldMkLst>
          <pc:docMk/>
          <pc:sldMk cId="0" sldId="315"/>
        </pc:sldMkLst>
        <pc:spChg chg="del mod">
          <ac:chgData name="Gary Kimura" userId="1f8de30a7436d95e" providerId="LiveId" clId="{BE4DEABF-CF8B-49C2-B295-428542BD4F1D}" dt="2022-02-28T04:12:22.189" v="6142" actId="478"/>
          <ac:spMkLst>
            <pc:docMk/>
            <pc:sldMk cId="0" sldId="315"/>
            <ac:spMk id="6146" creationId="{F3545733-1F3C-409B-86F0-E125B5BAC34E}"/>
          </ac:spMkLst>
        </pc:spChg>
        <pc:spChg chg="mod">
          <ac:chgData name="Gary Kimura" userId="1f8de30a7436d95e" providerId="LiveId" clId="{BE4DEABF-CF8B-49C2-B295-428542BD4F1D}" dt="2022-02-25T00:49:03.087" v="2984" actId="404"/>
          <ac:spMkLst>
            <pc:docMk/>
            <pc:sldMk cId="0" sldId="315"/>
            <ac:spMk id="6147" creationId="{6802116B-B125-4C15-B7B1-5935178677BB}"/>
          </ac:spMkLst>
        </pc:spChg>
        <pc:spChg chg="mod">
          <ac:chgData name="Gary Kimura" userId="1f8de30a7436d95e" providerId="LiveId" clId="{BE4DEABF-CF8B-49C2-B295-428542BD4F1D}" dt="2022-02-25T00:43:10.164" v="2935" actId="12"/>
          <ac:spMkLst>
            <pc:docMk/>
            <pc:sldMk cId="0" sldId="315"/>
            <ac:spMk id="6148" creationId="{E8793451-AFEC-4707-8307-AB6E46EA8D6D}"/>
          </ac:spMkLst>
        </pc:spChg>
      </pc:sldChg>
      <pc:sldChg chg="delSp modSp add mod">
        <pc:chgData name="Gary Kimura" userId="1f8de30a7436d95e" providerId="LiveId" clId="{BE4DEABF-CF8B-49C2-B295-428542BD4F1D}" dt="2022-02-28T04:12:26.027" v="6143" actId="478"/>
        <pc:sldMkLst>
          <pc:docMk/>
          <pc:sldMk cId="0" sldId="316"/>
        </pc:sldMkLst>
        <pc:spChg chg="del mod">
          <ac:chgData name="Gary Kimura" userId="1f8de30a7436d95e" providerId="LiveId" clId="{BE4DEABF-CF8B-49C2-B295-428542BD4F1D}" dt="2022-02-28T04:12:26.027" v="6143" actId="478"/>
          <ac:spMkLst>
            <pc:docMk/>
            <pc:sldMk cId="0" sldId="316"/>
            <ac:spMk id="7170" creationId="{BA2D3F68-0B8D-4426-943A-609D17144829}"/>
          </ac:spMkLst>
        </pc:spChg>
        <pc:spChg chg="mod">
          <ac:chgData name="Gary Kimura" userId="1f8de30a7436d95e" providerId="LiveId" clId="{BE4DEABF-CF8B-49C2-B295-428542BD4F1D}" dt="2022-02-25T00:49:14.953" v="2987" actId="404"/>
          <ac:spMkLst>
            <pc:docMk/>
            <pc:sldMk cId="0" sldId="316"/>
            <ac:spMk id="7171" creationId="{828EA5D9-856E-48CA-ADC7-2635241BEC88}"/>
          </ac:spMkLst>
        </pc:spChg>
        <pc:spChg chg="mod">
          <ac:chgData name="Gary Kimura" userId="1f8de30a7436d95e" providerId="LiveId" clId="{BE4DEABF-CF8B-49C2-B295-428542BD4F1D}" dt="2022-02-25T00:44:45.220" v="2958" actId="20577"/>
          <ac:spMkLst>
            <pc:docMk/>
            <pc:sldMk cId="0" sldId="316"/>
            <ac:spMk id="7172" creationId="{42E2E97C-D526-4F7C-8BD4-4EA6A289C9F0}"/>
          </ac:spMkLst>
        </pc:spChg>
      </pc:sldChg>
      <pc:sldChg chg="delSp modSp add mod">
        <pc:chgData name="Gary Kimura" userId="1f8de30a7436d95e" providerId="LiveId" clId="{BE4DEABF-CF8B-49C2-B295-428542BD4F1D}" dt="2022-02-28T04:12:29.616" v="6144" actId="478"/>
        <pc:sldMkLst>
          <pc:docMk/>
          <pc:sldMk cId="0" sldId="317"/>
        </pc:sldMkLst>
        <pc:spChg chg="del mod">
          <ac:chgData name="Gary Kimura" userId="1f8de30a7436d95e" providerId="LiveId" clId="{BE4DEABF-CF8B-49C2-B295-428542BD4F1D}" dt="2022-02-28T04:12:29.616" v="6144" actId="478"/>
          <ac:spMkLst>
            <pc:docMk/>
            <pc:sldMk cId="0" sldId="317"/>
            <ac:spMk id="8194" creationId="{395B8198-8BFD-47B8-A727-BAF50D59D2D1}"/>
          </ac:spMkLst>
        </pc:spChg>
        <pc:spChg chg="mod">
          <ac:chgData name="Gary Kimura" userId="1f8de30a7436d95e" providerId="LiveId" clId="{BE4DEABF-CF8B-49C2-B295-428542BD4F1D}" dt="2022-02-25T00:49:19.605" v="2990" actId="404"/>
          <ac:spMkLst>
            <pc:docMk/>
            <pc:sldMk cId="0" sldId="317"/>
            <ac:spMk id="8195" creationId="{74651CC5-FE2A-40C9-A8EF-298017CC9BFC}"/>
          </ac:spMkLst>
        </pc:spChg>
        <pc:spChg chg="mod">
          <ac:chgData name="Gary Kimura" userId="1f8de30a7436d95e" providerId="LiveId" clId="{BE4DEABF-CF8B-49C2-B295-428542BD4F1D}" dt="2022-02-25T01:04:23.385" v="3487" actId="404"/>
          <ac:spMkLst>
            <pc:docMk/>
            <pc:sldMk cId="0" sldId="317"/>
            <ac:spMk id="8196" creationId="{70FCC4F0-9854-48E4-92A3-DC71449BDF42}"/>
          </ac:spMkLst>
        </pc:spChg>
      </pc:sldChg>
      <pc:sldChg chg="modSp add del">
        <pc:chgData name="Gary Kimura" userId="1f8de30a7436d95e" providerId="LiveId" clId="{BE4DEABF-CF8B-49C2-B295-428542BD4F1D}" dt="2022-02-25T00:46:26.267" v="2966" actId="47"/>
        <pc:sldMkLst>
          <pc:docMk/>
          <pc:sldMk cId="2082672584" sldId="318"/>
        </pc:sldMkLst>
        <pc:spChg chg="mod">
          <ac:chgData name="Gary Kimura" userId="1f8de30a7436d95e" providerId="LiveId" clId="{BE4DEABF-CF8B-49C2-B295-428542BD4F1D}" dt="2022-02-25T03:06:43.122" v="4629" actId="1076"/>
          <ac:spMkLst>
            <pc:docMk/>
            <pc:sldMk cId="2082672584" sldId="318"/>
            <ac:spMk id="2" creationId="{00000000-0000-0000-0000-000000000000}"/>
          </ac:spMkLst>
        </pc:spChg>
        <pc:spChg chg="mod">
          <ac:chgData name="Gary Kimura" userId="1f8de30a7436d95e" providerId="LiveId" clId="{BE4DEABF-CF8B-49C2-B295-428542BD4F1D}" dt="2022-02-25T03:09:57.455" v="4820" actId="6549"/>
          <ac:spMkLst>
            <pc:docMk/>
            <pc:sldMk cId="2082672584" sldId="318"/>
            <ac:spMk id="3" creationId="{00000000-0000-0000-0000-000000000000}"/>
          </ac:spMkLst>
        </pc:spChg>
        <pc:spChg chg="mod">
          <ac:chgData name="Gary Kimura" userId="1f8de30a7436d95e" providerId="LiveId" clId="{BE4DEABF-CF8B-49C2-B295-428542BD4F1D}" dt="2022-02-25T00:36:56.107" v="2782"/>
          <ac:spMkLst>
            <pc:docMk/>
            <pc:sldMk cId="2082672584" sldId="318"/>
            <ac:spMk id="9218" creationId="{2844A4BC-F316-4FC3-91F3-1244DFED856F}"/>
          </ac:spMkLst>
        </pc:spChg>
      </pc:sldChg>
      <pc:sldChg chg="modSp add del mod">
        <pc:chgData name="Gary Kimura" userId="1f8de30a7436d95e" providerId="LiveId" clId="{BE4DEABF-CF8B-49C2-B295-428542BD4F1D}" dt="2022-02-28T04:04:27.368" v="6045" actId="47"/>
        <pc:sldMkLst>
          <pc:docMk/>
          <pc:sldMk cId="0" sldId="319"/>
        </pc:sldMkLst>
        <pc:spChg chg="mod">
          <ac:chgData name="Gary Kimura" userId="1f8de30a7436d95e" providerId="LiveId" clId="{BE4DEABF-CF8B-49C2-B295-428542BD4F1D}" dt="2022-02-28T03:54:21.833" v="5987"/>
          <ac:spMkLst>
            <pc:docMk/>
            <pc:sldMk cId="0" sldId="319"/>
            <ac:spMk id="21506" creationId="{418E6355-E1E6-4EE9-99A2-4B9864BCA774}"/>
          </ac:spMkLst>
        </pc:spChg>
        <pc:spChg chg="mod">
          <ac:chgData name="Gary Kimura" userId="1f8de30a7436d95e" providerId="LiveId" clId="{BE4DEABF-CF8B-49C2-B295-428542BD4F1D}" dt="2022-02-28T03:55:22.673" v="6000" actId="403"/>
          <ac:spMkLst>
            <pc:docMk/>
            <pc:sldMk cId="0" sldId="319"/>
            <ac:spMk id="21507" creationId="{887B1B74-653D-4CAB-94A6-7C29AF24CACC}"/>
          </ac:spMkLst>
        </pc:spChg>
        <pc:spChg chg="mod">
          <ac:chgData name="Gary Kimura" userId="1f8de30a7436d95e" providerId="LiveId" clId="{BE4DEABF-CF8B-49C2-B295-428542BD4F1D}" dt="2022-02-28T03:55:30.165" v="6003" actId="12"/>
          <ac:spMkLst>
            <pc:docMk/>
            <pc:sldMk cId="0" sldId="319"/>
            <ac:spMk id="21508" creationId="{D8D044A8-FE4F-49E0-BD79-257EEC7F2E91}"/>
          </ac:spMkLst>
        </pc:spChg>
      </pc:sldChg>
      <pc:sldChg chg="modSp add del mod">
        <pc:chgData name="Gary Kimura" userId="1f8de30a7436d95e" providerId="LiveId" clId="{BE4DEABF-CF8B-49C2-B295-428542BD4F1D}" dt="2022-02-28T04:04:27.368" v="6045" actId="47"/>
        <pc:sldMkLst>
          <pc:docMk/>
          <pc:sldMk cId="0" sldId="320"/>
        </pc:sldMkLst>
        <pc:spChg chg="mod">
          <ac:chgData name="Gary Kimura" userId="1f8de30a7436d95e" providerId="LiveId" clId="{BE4DEABF-CF8B-49C2-B295-428542BD4F1D}" dt="2022-02-28T03:54:21.833" v="5987"/>
          <ac:spMkLst>
            <pc:docMk/>
            <pc:sldMk cId="0" sldId="320"/>
            <ac:spMk id="22530" creationId="{495B6760-E5CD-467B-A5EB-6B79AD963B3F}"/>
          </ac:spMkLst>
        </pc:spChg>
        <pc:spChg chg="mod">
          <ac:chgData name="Gary Kimura" userId="1f8de30a7436d95e" providerId="LiveId" clId="{BE4DEABF-CF8B-49C2-B295-428542BD4F1D}" dt="2022-02-28T03:55:49.916" v="6009" actId="122"/>
          <ac:spMkLst>
            <pc:docMk/>
            <pc:sldMk cId="0" sldId="320"/>
            <ac:spMk id="22531" creationId="{951E959F-7C9A-41B4-AB65-CD02B05FED12}"/>
          </ac:spMkLst>
        </pc:spChg>
        <pc:spChg chg="mod">
          <ac:chgData name="Gary Kimura" userId="1f8de30a7436d95e" providerId="LiveId" clId="{BE4DEABF-CF8B-49C2-B295-428542BD4F1D}" dt="2022-02-28T03:55:55.953" v="6012" actId="12"/>
          <ac:spMkLst>
            <pc:docMk/>
            <pc:sldMk cId="0" sldId="320"/>
            <ac:spMk id="22532" creationId="{C429CB3D-39CB-4C48-8597-2E8F38323F25}"/>
          </ac:spMkLst>
        </pc:spChg>
      </pc:sldChg>
      <pc:sldChg chg="modSp add del">
        <pc:chgData name="Gary Kimura" userId="1f8de30a7436d95e" providerId="LiveId" clId="{BE4DEABF-CF8B-49C2-B295-428542BD4F1D}" dt="2022-02-28T04:04:27.368" v="6045" actId="47"/>
        <pc:sldMkLst>
          <pc:docMk/>
          <pc:sldMk cId="0" sldId="321"/>
        </pc:sldMkLst>
        <pc:spChg chg="mod">
          <ac:chgData name="Gary Kimura" userId="1f8de30a7436d95e" providerId="LiveId" clId="{BE4DEABF-CF8B-49C2-B295-428542BD4F1D}" dt="2022-02-28T03:54:21.833" v="5987"/>
          <ac:spMkLst>
            <pc:docMk/>
            <pc:sldMk cId="0" sldId="321"/>
            <ac:spMk id="23554" creationId="{8C311598-1446-4DB3-A754-91E1A7966B5F}"/>
          </ac:spMkLst>
        </pc:spChg>
      </pc:sldChg>
      <pc:sldChg chg="modSp add del">
        <pc:chgData name="Gary Kimura" userId="1f8de30a7436d95e" providerId="LiveId" clId="{BE4DEABF-CF8B-49C2-B295-428542BD4F1D}" dt="2022-02-28T04:04:27.368" v="6045" actId="47"/>
        <pc:sldMkLst>
          <pc:docMk/>
          <pc:sldMk cId="0" sldId="322"/>
        </pc:sldMkLst>
        <pc:spChg chg="mod">
          <ac:chgData name="Gary Kimura" userId="1f8de30a7436d95e" providerId="LiveId" clId="{BE4DEABF-CF8B-49C2-B295-428542BD4F1D}" dt="2022-02-28T03:54:21.833" v="5987"/>
          <ac:spMkLst>
            <pc:docMk/>
            <pc:sldMk cId="0" sldId="322"/>
            <ac:spMk id="24578" creationId="{4DD6693F-FA71-4B37-A202-37BCD5A6BD18}"/>
          </ac:spMkLst>
        </pc:spChg>
      </pc:sldChg>
      <pc:sldChg chg="modSp add del">
        <pc:chgData name="Gary Kimura" userId="1f8de30a7436d95e" providerId="LiveId" clId="{BE4DEABF-CF8B-49C2-B295-428542BD4F1D}" dt="2022-02-28T04:04:27.368" v="6045" actId="47"/>
        <pc:sldMkLst>
          <pc:docMk/>
          <pc:sldMk cId="0" sldId="323"/>
        </pc:sldMkLst>
        <pc:spChg chg="mod">
          <ac:chgData name="Gary Kimura" userId="1f8de30a7436d95e" providerId="LiveId" clId="{BE4DEABF-CF8B-49C2-B295-428542BD4F1D}" dt="2022-02-28T03:54:21.833" v="5987"/>
          <ac:spMkLst>
            <pc:docMk/>
            <pc:sldMk cId="0" sldId="323"/>
            <ac:spMk id="25602" creationId="{EA7679D5-FDC6-4626-BD27-4B4BFED0BDF9}"/>
          </ac:spMkLst>
        </pc:spChg>
      </pc:sldChg>
      <pc:sldChg chg="modSp add del">
        <pc:chgData name="Gary Kimura" userId="1f8de30a7436d95e" providerId="LiveId" clId="{BE4DEABF-CF8B-49C2-B295-428542BD4F1D}" dt="2022-02-28T04:04:27.368" v="6045" actId="47"/>
        <pc:sldMkLst>
          <pc:docMk/>
          <pc:sldMk cId="0" sldId="324"/>
        </pc:sldMkLst>
        <pc:spChg chg="mod">
          <ac:chgData name="Gary Kimura" userId="1f8de30a7436d95e" providerId="LiveId" clId="{BE4DEABF-CF8B-49C2-B295-428542BD4F1D}" dt="2022-02-28T03:54:21.833" v="5987"/>
          <ac:spMkLst>
            <pc:docMk/>
            <pc:sldMk cId="0" sldId="324"/>
            <ac:spMk id="26626" creationId="{AAC95A3A-DB8D-45C1-89D1-7C5254D497C0}"/>
          </ac:spMkLst>
        </pc:spChg>
      </pc:sldChg>
      <pc:sldChg chg="modSp add del">
        <pc:chgData name="Gary Kimura" userId="1f8de30a7436d95e" providerId="LiveId" clId="{BE4DEABF-CF8B-49C2-B295-428542BD4F1D}" dt="2022-02-28T04:04:27.368" v="6045" actId="47"/>
        <pc:sldMkLst>
          <pc:docMk/>
          <pc:sldMk cId="0" sldId="325"/>
        </pc:sldMkLst>
        <pc:spChg chg="mod">
          <ac:chgData name="Gary Kimura" userId="1f8de30a7436d95e" providerId="LiveId" clId="{BE4DEABF-CF8B-49C2-B295-428542BD4F1D}" dt="2022-02-28T03:54:21.833" v="5987"/>
          <ac:spMkLst>
            <pc:docMk/>
            <pc:sldMk cId="0" sldId="325"/>
            <ac:spMk id="27650" creationId="{64192FFA-BA6E-4DA2-A8EA-AADD50C2809F}"/>
          </ac:spMkLst>
        </pc:spChg>
      </pc:sldChg>
      <pc:sldChg chg="modSp add del">
        <pc:chgData name="Gary Kimura" userId="1f8de30a7436d95e" providerId="LiveId" clId="{BE4DEABF-CF8B-49C2-B295-428542BD4F1D}" dt="2022-02-28T04:04:27.368" v="6045" actId="47"/>
        <pc:sldMkLst>
          <pc:docMk/>
          <pc:sldMk cId="0" sldId="326"/>
        </pc:sldMkLst>
        <pc:spChg chg="mod">
          <ac:chgData name="Gary Kimura" userId="1f8de30a7436d95e" providerId="LiveId" clId="{BE4DEABF-CF8B-49C2-B295-428542BD4F1D}" dt="2022-02-28T03:54:21.833" v="5987"/>
          <ac:spMkLst>
            <pc:docMk/>
            <pc:sldMk cId="0" sldId="326"/>
            <ac:spMk id="29698" creationId="{05DD8D47-BDF1-4EB8-874B-9CFDABB3B915}"/>
          </ac:spMkLst>
        </pc:spChg>
      </pc:sldChg>
      <pc:sldChg chg="modSp add del">
        <pc:chgData name="Gary Kimura" userId="1f8de30a7436d95e" providerId="LiveId" clId="{BE4DEABF-CF8B-49C2-B295-428542BD4F1D}" dt="2022-02-28T04:04:27.368" v="6045" actId="47"/>
        <pc:sldMkLst>
          <pc:docMk/>
          <pc:sldMk cId="0" sldId="327"/>
        </pc:sldMkLst>
        <pc:spChg chg="mod">
          <ac:chgData name="Gary Kimura" userId="1f8de30a7436d95e" providerId="LiveId" clId="{BE4DEABF-CF8B-49C2-B295-428542BD4F1D}" dt="2022-02-28T03:54:21.833" v="5987"/>
          <ac:spMkLst>
            <pc:docMk/>
            <pc:sldMk cId="0" sldId="327"/>
            <ac:spMk id="31746" creationId="{7E59DB4F-BE62-49DE-B576-A5ACB5637972}"/>
          </ac:spMkLst>
        </pc:spChg>
      </pc:sldChg>
      <pc:sldChg chg="add del">
        <pc:chgData name="Gary Kimura" userId="1f8de30a7436d95e" providerId="LiveId" clId="{BE4DEABF-CF8B-49C2-B295-428542BD4F1D}" dt="2022-02-28T03:56:18.618" v="6014"/>
        <pc:sldMkLst>
          <pc:docMk/>
          <pc:sldMk cId="653681644" sldId="328"/>
        </pc:sldMkLst>
      </pc:sldChg>
      <pc:sldChg chg="modSp add del mod">
        <pc:chgData name="Gary Kimura" userId="1f8de30a7436d95e" providerId="LiveId" clId="{BE4DEABF-CF8B-49C2-B295-428542BD4F1D}" dt="2022-02-28T04:04:04.379" v="6044" actId="47"/>
        <pc:sldMkLst>
          <pc:docMk/>
          <pc:sldMk cId="1172401998" sldId="328"/>
        </pc:sldMkLst>
        <pc:spChg chg="mod">
          <ac:chgData name="Gary Kimura" userId="1f8de30a7436d95e" providerId="LiveId" clId="{BE4DEABF-CF8B-49C2-B295-428542BD4F1D}" dt="2022-02-28T03:56:51.514" v="6018" actId="313"/>
          <ac:spMkLst>
            <pc:docMk/>
            <pc:sldMk cId="1172401998" sldId="328"/>
            <ac:spMk id="20484" creationId="{7B049B56-B140-4FDC-836F-FD8D76FCE530}"/>
          </ac:spMkLst>
        </pc:spChg>
      </pc:sldChg>
      <pc:sldChg chg="add del">
        <pc:chgData name="Gary Kimura" userId="1f8de30a7436d95e" providerId="LiveId" clId="{BE4DEABF-CF8B-49C2-B295-428542BD4F1D}" dt="2022-02-28T04:04:04.379" v="6044" actId="47"/>
        <pc:sldMkLst>
          <pc:docMk/>
          <pc:sldMk cId="786845806" sldId="329"/>
        </pc:sldMkLst>
      </pc:sldChg>
      <pc:sldChg chg="add del">
        <pc:chgData name="Gary Kimura" userId="1f8de30a7436d95e" providerId="LiveId" clId="{BE4DEABF-CF8B-49C2-B295-428542BD4F1D}" dt="2022-02-28T03:56:18.618" v="6014"/>
        <pc:sldMkLst>
          <pc:docMk/>
          <pc:sldMk cId="3226872480" sldId="329"/>
        </pc:sldMkLst>
      </pc:sldChg>
      <pc:sldChg chg="add del">
        <pc:chgData name="Gary Kimura" userId="1f8de30a7436d95e" providerId="LiveId" clId="{BE4DEABF-CF8B-49C2-B295-428542BD4F1D}" dt="2022-02-28T04:04:04.379" v="6044" actId="47"/>
        <pc:sldMkLst>
          <pc:docMk/>
          <pc:sldMk cId="3352984647" sldId="330"/>
        </pc:sldMkLst>
      </pc:sldChg>
      <pc:sldChg chg="add del">
        <pc:chgData name="Gary Kimura" userId="1f8de30a7436d95e" providerId="LiveId" clId="{BE4DEABF-CF8B-49C2-B295-428542BD4F1D}" dt="2022-02-28T03:56:18.618" v="6014"/>
        <pc:sldMkLst>
          <pc:docMk/>
          <pc:sldMk cId="4274078863" sldId="330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3367531976" sldId="331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1019903844" sldId="332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1467493636" sldId="333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1225968549" sldId="334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119321123" sldId="335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4082891712" sldId="336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65296099" sldId="337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3386532219" sldId="338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2254357528" sldId="339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3237502315" sldId="340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3577782634" sldId="341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1123617656" sldId="342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2562377275" sldId="343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623837163" sldId="344"/>
        </pc:sldMkLst>
      </pc:sldChg>
      <pc:sldChg chg="add del">
        <pc:chgData name="Gary Kimura" userId="1f8de30a7436d95e" providerId="LiveId" clId="{BE4DEABF-CF8B-49C2-B295-428542BD4F1D}" dt="2022-02-28T04:04:27.368" v="6045" actId="47"/>
        <pc:sldMkLst>
          <pc:docMk/>
          <pc:sldMk cId="2371334692" sldId="345"/>
        </pc:sldMkLst>
      </pc:sldChg>
      <pc:sldChg chg="add del">
        <pc:chgData name="Gary Kimura" userId="1f8de30a7436d95e" providerId="LiveId" clId="{BE4DEABF-CF8B-49C2-B295-428542BD4F1D}" dt="2022-02-28T04:04:46.438" v="6046" actId="47"/>
        <pc:sldMkLst>
          <pc:docMk/>
          <pc:sldMk cId="1011617720" sldId="346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3531333104" sldId="347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663425969" sldId="348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3124293059" sldId="349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2844471143" sldId="350"/>
        </pc:sldMkLst>
      </pc:sldChg>
      <pc:sldChg chg="delSp add">
        <pc:chgData name="Gary Kimura" userId="1f8de30a7436d95e" providerId="LiveId" clId="{BE4DEABF-CF8B-49C2-B295-428542BD4F1D}" dt="2022-02-28T04:12:58.596" v="6145" actId="478"/>
        <pc:sldMkLst>
          <pc:docMk/>
          <pc:sldMk cId="2975050306" sldId="351"/>
        </pc:sldMkLst>
        <pc:spChg chg="del">
          <ac:chgData name="Gary Kimura" userId="1f8de30a7436d95e" providerId="LiveId" clId="{BE4DEABF-CF8B-49C2-B295-428542BD4F1D}" dt="2022-02-28T04:12:58.596" v="6145" actId="478"/>
          <ac:spMkLst>
            <pc:docMk/>
            <pc:sldMk cId="2975050306" sldId="351"/>
            <ac:spMk id="13314" creationId="{18A115BB-E1A5-4455-A6D6-E203C4E738D9}"/>
          </ac:spMkLst>
        </pc:spChg>
      </pc:sldChg>
      <pc:sldChg chg="delSp add">
        <pc:chgData name="Gary Kimura" userId="1f8de30a7436d95e" providerId="LiveId" clId="{BE4DEABF-CF8B-49C2-B295-428542BD4F1D}" dt="2022-02-28T04:13:02.894" v="6146" actId="478"/>
        <pc:sldMkLst>
          <pc:docMk/>
          <pc:sldMk cId="493277302" sldId="352"/>
        </pc:sldMkLst>
        <pc:spChg chg="del">
          <ac:chgData name="Gary Kimura" userId="1f8de30a7436d95e" providerId="LiveId" clId="{BE4DEABF-CF8B-49C2-B295-428542BD4F1D}" dt="2022-02-28T04:13:02.894" v="6146" actId="478"/>
          <ac:spMkLst>
            <pc:docMk/>
            <pc:sldMk cId="493277302" sldId="352"/>
            <ac:spMk id="14338" creationId="{65AA01F5-F4A6-4668-A658-91EFEC44D3E3}"/>
          </ac:spMkLst>
        </pc:spChg>
      </pc:sldChg>
      <pc:sldChg chg="delSp add">
        <pc:chgData name="Gary Kimura" userId="1f8de30a7436d95e" providerId="LiveId" clId="{BE4DEABF-CF8B-49C2-B295-428542BD4F1D}" dt="2022-02-28T04:13:06.146" v="6147" actId="478"/>
        <pc:sldMkLst>
          <pc:docMk/>
          <pc:sldMk cId="1925807173" sldId="353"/>
        </pc:sldMkLst>
        <pc:spChg chg="del">
          <ac:chgData name="Gary Kimura" userId="1f8de30a7436d95e" providerId="LiveId" clId="{BE4DEABF-CF8B-49C2-B295-428542BD4F1D}" dt="2022-02-28T04:13:06.146" v="6147" actId="478"/>
          <ac:spMkLst>
            <pc:docMk/>
            <pc:sldMk cId="1925807173" sldId="353"/>
            <ac:spMk id="15362" creationId="{1896035B-BAC9-4D12-85EA-45BE9A594E63}"/>
          </ac:spMkLst>
        </pc:spChg>
      </pc:sldChg>
      <pc:sldChg chg="delSp add">
        <pc:chgData name="Gary Kimura" userId="1f8de30a7436d95e" providerId="LiveId" clId="{BE4DEABF-CF8B-49C2-B295-428542BD4F1D}" dt="2022-02-28T04:13:09.665" v="6148" actId="478"/>
        <pc:sldMkLst>
          <pc:docMk/>
          <pc:sldMk cId="2714203546" sldId="354"/>
        </pc:sldMkLst>
        <pc:spChg chg="del">
          <ac:chgData name="Gary Kimura" userId="1f8de30a7436d95e" providerId="LiveId" clId="{BE4DEABF-CF8B-49C2-B295-428542BD4F1D}" dt="2022-02-28T04:13:09.665" v="6148" actId="478"/>
          <ac:spMkLst>
            <pc:docMk/>
            <pc:sldMk cId="2714203546" sldId="354"/>
            <ac:spMk id="16386" creationId="{1C1CD5FD-608E-405C-BBB4-A5FA0F1664BA}"/>
          </ac:spMkLst>
        </pc:spChg>
      </pc:sldChg>
      <pc:sldChg chg="delSp add">
        <pc:chgData name="Gary Kimura" userId="1f8de30a7436d95e" providerId="LiveId" clId="{BE4DEABF-CF8B-49C2-B295-428542BD4F1D}" dt="2022-02-28T04:13:13.447" v="6149" actId="478"/>
        <pc:sldMkLst>
          <pc:docMk/>
          <pc:sldMk cId="4271506186" sldId="355"/>
        </pc:sldMkLst>
        <pc:spChg chg="del">
          <ac:chgData name="Gary Kimura" userId="1f8de30a7436d95e" providerId="LiveId" clId="{BE4DEABF-CF8B-49C2-B295-428542BD4F1D}" dt="2022-02-28T04:13:13.447" v="6149" actId="478"/>
          <ac:spMkLst>
            <pc:docMk/>
            <pc:sldMk cId="4271506186" sldId="355"/>
            <ac:spMk id="17410" creationId="{12847884-71F2-4C8E-8AC6-3A7F6EEF6AC9}"/>
          </ac:spMkLst>
        </pc:spChg>
      </pc:sldChg>
      <pc:sldChg chg="delSp add">
        <pc:chgData name="Gary Kimura" userId="1f8de30a7436d95e" providerId="LiveId" clId="{BE4DEABF-CF8B-49C2-B295-428542BD4F1D}" dt="2022-02-28T04:13:16.776" v="6150" actId="478"/>
        <pc:sldMkLst>
          <pc:docMk/>
          <pc:sldMk cId="3049141704" sldId="356"/>
        </pc:sldMkLst>
        <pc:spChg chg="del">
          <ac:chgData name="Gary Kimura" userId="1f8de30a7436d95e" providerId="LiveId" clId="{BE4DEABF-CF8B-49C2-B295-428542BD4F1D}" dt="2022-02-28T04:13:16.776" v="6150" actId="478"/>
          <ac:spMkLst>
            <pc:docMk/>
            <pc:sldMk cId="3049141704" sldId="356"/>
            <ac:spMk id="18434" creationId="{AC6376D5-B20A-4AD9-BFC7-487A981ABA30}"/>
          </ac:spMkLst>
        </pc:spChg>
      </pc:sldChg>
      <pc:sldChg chg="delSp add">
        <pc:chgData name="Gary Kimura" userId="1f8de30a7436d95e" providerId="LiveId" clId="{BE4DEABF-CF8B-49C2-B295-428542BD4F1D}" dt="2022-02-28T04:13:20.871" v="6151" actId="478"/>
        <pc:sldMkLst>
          <pc:docMk/>
          <pc:sldMk cId="1095811820" sldId="357"/>
        </pc:sldMkLst>
        <pc:spChg chg="del">
          <ac:chgData name="Gary Kimura" userId="1f8de30a7436d95e" providerId="LiveId" clId="{BE4DEABF-CF8B-49C2-B295-428542BD4F1D}" dt="2022-02-28T04:13:20.871" v="6151" actId="478"/>
          <ac:spMkLst>
            <pc:docMk/>
            <pc:sldMk cId="1095811820" sldId="357"/>
            <ac:spMk id="20482" creationId="{4CF38CFC-4F52-48FF-99C1-DEF15AFBEC49}"/>
          </ac:spMkLst>
        </pc:spChg>
      </pc:sldChg>
      <pc:sldChg chg="delSp add">
        <pc:chgData name="Gary Kimura" userId="1f8de30a7436d95e" providerId="LiveId" clId="{BE4DEABF-CF8B-49C2-B295-428542BD4F1D}" dt="2022-02-28T04:13:23.458" v="6152" actId="478"/>
        <pc:sldMkLst>
          <pc:docMk/>
          <pc:sldMk cId="3176468026" sldId="358"/>
        </pc:sldMkLst>
        <pc:spChg chg="del">
          <ac:chgData name="Gary Kimura" userId="1f8de30a7436d95e" providerId="LiveId" clId="{BE4DEABF-CF8B-49C2-B295-428542BD4F1D}" dt="2022-02-28T04:13:23.458" v="6152" actId="478"/>
          <ac:spMkLst>
            <pc:docMk/>
            <pc:sldMk cId="3176468026" sldId="358"/>
            <ac:spMk id="21506" creationId="{418E6355-E1E6-4EE9-99A2-4B9864BCA774}"/>
          </ac:spMkLst>
        </pc:spChg>
      </pc:sldChg>
      <pc:sldChg chg="delSp add">
        <pc:chgData name="Gary Kimura" userId="1f8de30a7436d95e" providerId="LiveId" clId="{BE4DEABF-CF8B-49C2-B295-428542BD4F1D}" dt="2022-02-28T04:13:27.996" v="6153" actId="478"/>
        <pc:sldMkLst>
          <pc:docMk/>
          <pc:sldMk cId="325732101" sldId="359"/>
        </pc:sldMkLst>
        <pc:spChg chg="del">
          <ac:chgData name="Gary Kimura" userId="1f8de30a7436d95e" providerId="LiveId" clId="{BE4DEABF-CF8B-49C2-B295-428542BD4F1D}" dt="2022-02-28T04:13:27.996" v="6153" actId="478"/>
          <ac:spMkLst>
            <pc:docMk/>
            <pc:sldMk cId="325732101" sldId="359"/>
            <ac:spMk id="22530" creationId="{495B6760-E5CD-467B-A5EB-6B79AD963B3F}"/>
          </ac:spMkLst>
        </pc:spChg>
      </pc:sldChg>
      <pc:sldChg chg="add del">
        <pc:chgData name="Gary Kimura" userId="1f8de30a7436d95e" providerId="LiveId" clId="{BE4DEABF-CF8B-49C2-B295-428542BD4F1D}" dt="2022-02-28T04:03:11.005" v="6038" actId="47"/>
        <pc:sldMkLst>
          <pc:docMk/>
          <pc:sldMk cId="1488808912" sldId="360"/>
        </pc:sldMkLst>
      </pc:sldChg>
      <pc:sldChg chg="add del">
        <pc:chgData name="Gary Kimura" userId="1f8de30a7436d95e" providerId="LiveId" clId="{BE4DEABF-CF8B-49C2-B295-428542BD4F1D}" dt="2022-02-28T04:03:11.005" v="6038" actId="47"/>
        <pc:sldMkLst>
          <pc:docMk/>
          <pc:sldMk cId="3460368701" sldId="361"/>
        </pc:sldMkLst>
      </pc:sldChg>
      <pc:sldChg chg="add del">
        <pc:chgData name="Gary Kimura" userId="1f8de30a7436d95e" providerId="LiveId" clId="{BE4DEABF-CF8B-49C2-B295-428542BD4F1D}" dt="2022-02-28T04:03:11.005" v="6038" actId="47"/>
        <pc:sldMkLst>
          <pc:docMk/>
          <pc:sldMk cId="1980776162" sldId="362"/>
        </pc:sldMkLst>
      </pc:sldChg>
      <pc:sldChg chg="add del">
        <pc:chgData name="Gary Kimura" userId="1f8de30a7436d95e" providerId="LiveId" clId="{BE4DEABF-CF8B-49C2-B295-428542BD4F1D}" dt="2022-02-28T04:03:11.005" v="6038" actId="47"/>
        <pc:sldMkLst>
          <pc:docMk/>
          <pc:sldMk cId="2666664737" sldId="363"/>
        </pc:sldMkLst>
      </pc:sldChg>
      <pc:sldChg chg="add del">
        <pc:chgData name="Gary Kimura" userId="1f8de30a7436d95e" providerId="LiveId" clId="{BE4DEABF-CF8B-49C2-B295-428542BD4F1D}" dt="2022-02-28T04:03:11.005" v="6038" actId="47"/>
        <pc:sldMkLst>
          <pc:docMk/>
          <pc:sldMk cId="3987034114" sldId="364"/>
        </pc:sldMkLst>
      </pc:sldChg>
      <pc:sldChg chg="add del">
        <pc:chgData name="Gary Kimura" userId="1f8de30a7436d95e" providerId="LiveId" clId="{BE4DEABF-CF8B-49C2-B295-428542BD4F1D}" dt="2022-02-28T04:03:11.005" v="6038" actId="47"/>
        <pc:sldMkLst>
          <pc:docMk/>
          <pc:sldMk cId="3431505979" sldId="365"/>
        </pc:sldMkLst>
      </pc:sldChg>
      <pc:sldChg chg="add del">
        <pc:chgData name="Gary Kimura" userId="1f8de30a7436d95e" providerId="LiveId" clId="{BE4DEABF-CF8B-49C2-B295-428542BD4F1D}" dt="2022-02-28T04:03:11.005" v="6038" actId="47"/>
        <pc:sldMkLst>
          <pc:docMk/>
          <pc:sldMk cId="269118093" sldId="366"/>
        </pc:sldMkLst>
      </pc:sldChg>
      <pc:sldChg chg="add del">
        <pc:chgData name="Gary Kimura" userId="1f8de30a7436d95e" providerId="LiveId" clId="{BE4DEABF-CF8B-49C2-B295-428542BD4F1D}" dt="2022-02-28T04:03:11.005" v="6038" actId="47"/>
        <pc:sldMkLst>
          <pc:docMk/>
          <pc:sldMk cId="3824684181" sldId="367"/>
        </pc:sldMkLst>
      </pc:sldChg>
      <pc:sldChg chg="add del">
        <pc:chgData name="Gary Kimura" userId="1f8de30a7436d95e" providerId="LiveId" clId="{BE4DEABF-CF8B-49C2-B295-428542BD4F1D}" dt="2022-02-28T04:03:11.005" v="6038" actId="47"/>
        <pc:sldMkLst>
          <pc:docMk/>
          <pc:sldMk cId="509141089" sldId="368"/>
        </pc:sldMkLst>
      </pc:sldChg>
      <pc:sldChg chg="add del">
        <pc:chgData name="Gary Kimura" userId="1f8de30a7436d95e" providerId="LiveId" clId="{BE4DEABF-CF8B-49C2-B295-428542BD4F1D}" dt="2022-02-28T04:03:11.005" v="6038" actId="47"/>
        <pc:sldMkLst>
          <pc:docMk/>
          <pc:sldMk cId="3159140498" sldId="369"/>
        </pc:sldMkLst>
      </pc:sldChg>
      <pc:sldChg chg="add del">
        <pc:chgData name="Gary Kimura" userId="1f8de30a7436d95e" providerId="LiveId" clId="{BE4DEABF-CF8B-49C2-B295-428542BD4F1D}" dt="2022-02-28T04:03:11.005" v="6038" actId="47"/>
        <pc:sldMkLst>
          <pc:docMk/>
          <pc:sldMk cId="821371243" sldId="370"/>
        </pc:sldMkLst>
      </pc:sldChg>
      <pc:sldChg chg="add del">
        <pc:chgData name="Gary Kimura" userId="1f8de30a7436d95e" providerId="LiveId" clId="{BE4DEABF-CF8B-49C2-B295-428542BD4F1D}" dt="2022-02-28T04:03:11.005" v="6038" actId="47"/>
        <pc:sldMkLst>
          <pc:docMk/>
          <pc:sldMk cId="3806905204" sldId="371"/>
        </pc:sldMkLst>
      </pc:sldChg>
      <pc:sldChg chg="add del">
        <pc:chgData name="Gary Kimura" userId="1f8de30a7436d95e" providerId="LiveId" clId="{BE4DEABF-CF8B-49C2-B295-428542BD4F1D}" dt="2022-02-28T04:02:15.635" v="6035" actId="47"/>
        <pc:sldMkLst>
          <pc:docMk/>
          <pc:sldMk cId="541511940" sldId="372"/>
        </pc:sldMkLst>
      </pc:sldChg>
      <pc:sldChg chg="add del">
        <pc:chgData name="Gary Kimura" userId="1f8de30a7436d95e" providerId="LiveId" clId="{BE4DEABF-CF8B-49C2-B295-428542BD4F1D}" dt="2022-02-28T04:02:10.877" v="6032" actId="47"/>
        <pc:sldMkLst>
          <pc:docMk/>
          <pc:sldMk cId="804260390" sldId="373"/>
        </pc:sldMkLst>
      </pc:sldChg>
      <pc:sldChg chg="add del">
        <pc:chgData name="Gary Kimura" userId="1f8de30a7436d95e" providerId="LiveId" clId="{BE4DEABF-CF8B-49C2-B295-428542BD4F1D}" dt="2022-02-28T04:02:12.735" v="6033" actId="47"/>
        <pc:sldMkLst>
          <pc:docMk/>
          <pc:sldMk cId="762755942" sldId="374"/>
        </pc:sldMkLst>
      </pc:sldChg>
      <pc:sldChg chg="add del">
        <pc:chgData name="Gary Kimura" userId="1f8de30a7436d95e" providerId="LiveId" clId="{BE4DEABF-CF8B-49C2-B295-428542BD4F1D}" dt="2022-02-28T04:02:13.890" v="6034" actId="47"/>
        <pc:sldMkLst>
          <pc:docMk/>
          <pc:sldMk cId="1591313741" sldId="375"/>
        </pc:sldMkLst>
      </pc:sldChg>
      <pc:sldChg chg="add del">
        <pc:chgData name="Gary Kimura" userId="1f8de30a7436d95e" providerId="LiveId" clId="{BE4DEABF-CF8B-49C2-B295-428542BD4F1D}" dt="2022-02-28T04:03:35.524" v="6041" actId="47"/>
        <pc:sldMkLst>
          <pc:docMk/>
          <pc:sldMk cId="2771875350" sldId="376"/>
        </pc:sldMkLst>
      </pc:sldChg>
      <pc:sldChg chg="delSp modSp add mod">
        <pc:chgData name="Gary Kimura" userId="1f8de30a7436d95e" providerId="LiveId" clId="{BE4DEABF-CF8B-49C2-B295-428542BD4F1D}" dt="2022-02-28T04:13:44.882" v="6158" actId="1035"/>
        <pc:sldMkLst>
          <pc:docMk/>
          <pc:sldMk cId="1200471474" sldId="377"/>
        </pc:sldMkLst>
        <pc:spChg chg="del">
          <ac:chgData name="Gary Kimura" userId="1f8de30a7436d95e" providerId="LiveId" clId="{BE4DEABF-CF8B-49C2-B295-428542BD4F1D}" dt="2022-02-28T04:13:36.806" v="6155" actId="478"/>
          <ac:spMkLst>
            <pc:docMk/>
            <pc:sldMk cId="1200471474" sldId="377"/>
            <ac:spMk id="24578" creationId="{4DD6693F-FA71-4B37-A202-37BCD5A6BD18}"/>
          </ac:spMkLst>
        </pc:spChg>
        <pc:spChg chg="mod">
          <ac:chgData name="Gary Kimura" userId="1f8de30a7436d95e" providerId="LiveId" clId="{BE4DEABF-CF8B-49C2-B295-428542BD4F1D}" dt="2022-02-28T04:05:03.086" v="6050" actId="122"/>
          <ac:spMkLst>
            <pc:docMk/>
            <pc:sldMk cId="1200471474" sldId="377"/>
            <ac:spMk id="24579" creationId="{58F06408-1F75-4AB6-9B86-21331B226EB4}"/>
          </ac:spMkLst>
        </pc:spChg>
        <pc:spChg chg="mod">
          <ac:chgData name="Gary Kimura" userId="1f8de30a7436d95e" providerId="LiveId" clId="{BE4DEABF-CF8B-49C2-B295-428542BD4F1D}" dt="2022-02-28T04:13:44.882" v="6158" actId="1035"/>
          <ac:spMkLst>
            <pc:docMk/>
            <pc:sldMk cId="1200471474" sldId="377"/>
            <ac:spMk id="24580" creationId="{88F8D6F6-7381-4A06-83A2-F3A6A2DBF99F}"/>
          </ac:spMkLst>
        </pc:spChg>
      </pc:sldChg>
      <pc:sldChg chg="delSp modSp add mod">
        <pc:chgData name="Gary Kimura" userId="1f8de30a7436d95e" providerId="LiveId" clId="{BE4DEABF-CF8B-49C2-B295-428542BD4F1D}" dt="2022-02-28T04:13:49.396" v="6159" actId="478"/>
        <pc:sldMkLst>
          <pc:docMk/>
          <pc:sldMk cId="3107235647" sldId="378"/>
        </pc:sldMkLst>
        <pc:spChg chg="del">
          <ac:chgData name="Gary Kimura" userId="1f8de30a7436d95e" providerId="LiveId" clId="{BE4DEABF-CF8B-49C2-B295-428542BD4F1D}" dt="2022-02-28T04:13:49.396" v="6159" actId="478"/>
          <ac:spMkLst>
            <pc:docMk/>
            <pc:sldMk cId="3107235647" sldId="378"/>
            <ac:spMk id="25602" creationId="{EA7679D5-FDC6-4626-BD27-4B4BFED0BDF9}"/>
          </ac:spMkLst>
        </pc:spChg>
        <pc:spChg chg="mod">
          <ac:chgData name="Gary Kimura" userId="1f8de30a7436d95e" providerId="LiveId" clId="{BE4DEABF-CF8B-49C2-B295-428542BD4F1D}" dt="2022-02-28T04:05:38.111" v="6066" actId="122"/>
          <ac:spMkLst>
            <pc:docMk/>
            <pc:sldMk cId="3107235647" sldId="378"/>
            <ac:spMk id="25603" creationId="{359D660E-2419-48E5-8F8D-4218A2E9F94C}"/>
          </ac:spMkLst>
        </pc:spChg>
        <pc:spChg chg="mod">
          <ac:chgData name="Gary Kimura" userId="1f8de30a7436d95e" providerId="LiveId" clId="{BE4DEABF-CF8B-49C2-B295-428542BD4F1D}" dt="2022-02-28T04:05:43.165" v="6069" actId="12"/>
          <ac:spMkLst>
            <pc:docMk/>
            <pc:sldMk cId="3107235647" sldId="378"/>
            <ac:spMk id="25604" creationId="{43B9D340-0BB4-4532-9EA7-3B73E33C14A7}"/>
          </ac:spMkLst>
        </pc:spChg>
      </pc:sldChg>
      <pc:sldChg chg="delSp modSp add mod">
        <pc:chgData name="Gary Kimura" userId="1f8de30a7436d95e" providerId="LiveId" clId="{BE4DEABF-CF8B-49C2-B295-428542BD4F1D}" dt="2022-02-28T04:13:52.859" v="6160" actId="478"/>
        <pc:sldMkLst>
          <pc:docMk/>
          <pc:sldMk cId="2484561443" sldId="379"/>
        </pc:sldMkLst>
        <pc:spChg chg="del">
          <ac:chgData name="Gary Kimura" userId="1f8de30a7436d95e" providerId="LiveId" clId="{BE4DEABF-CF8B-49C2-B295-428542BD4F1D}" dt="2022-02-28T04:13:52.859" v="6160" actId="478"/>
          <ac:spMkLst>
            <pc:docMk/>
            <pc:sldMk cId="2484561443" sldId="379"/>
            <ac:spMk id="26626" creationId="{AAC95A3A-DB8D-45C1-89D1-7C5254D497C0}"/>
          </ac:spMkLst>
        </pc:spChg>
        <pc:spChg chg="mod">
          <ac:chgData name="Gary Kimura" userId="1f8de30a7436d95e" providerId="LiveId" clId="{BE4DEABF-CF8B-49C2-B295-428542BD4F1D}" dt="2022-02-28T04:06:12.976" v="6073" actId="122"/>
          <ac:spMkLst>
            <pc:docMk/>
            <pc:sldMk cId="2484561443" sldId="379"/>
            <ac:spMk id="26627" creationId="{BAEE7066-D871-4917-A9FB-AD6F92ABA8BA}"/>
          </ac:spMkLst>
        </pc:spChg>
        <pc:spChg chg="mod">
          <ac:chgData name="Gary Kimura" userId="1f8de30a7436d95e" providerId="LiveId" clId="{BE4DEABF-CF8B-49C2-B295-428542BD4F1D}" dt="2022-02-28T04:06:18.438" v="6076" actId="12"/>
          <ac:spMkLst>
            <pc:docMk/>
            <pc:sldMk cId="2484561443" sldId="379"/>
            <ac:spMk id="26628" creationId="{7948217F-1374-45A6-956E-00D768F50D48}"/>
          </ac:spMkLst>
        </pc:spChg>
      </pc:sldChg>
      <pc:sldChg chg="delSp modSp add mod">
        <pc:chgData name="Gary Kimura" userId="1f8de30a7436d95e" providerId="LiveId" clId="{BE4DEABF-CF8B-49C2-B295-428542BD4F1D}" dt="2022-02-28T04:13:56.092" v="6161" actId="478"/>
        <pc:sldMkLst>
          <pc:docMk/>
          <pc:sldMk cId="2971683933" sldId="380"/>
        </pc:sldMkLst>
        <pc:spChg chg="del">
          <ac:chgData name="Gary Kimura" userId="1f8de30a7436d95e" providerId="LiveId" clId="{BE4DEABF-CF8B-49C2-B295-428542BD4F1D}" dt="2022-02-28T04:13:56.092" v="6161" actId="478"/>
          <ac:spMkLst>
            <pc:docMk/>
            <pc:sldMk cId="2971683933" sldId="380"/>
            <ac:spMk id="27650" creationId="{64192FFA-BA6E-4DA2-A8EA-AADD50C2809F}"/>
          </ac:spMkLst>
        </pc:spChg>
        <pc:spChg chg="mod">
          <ac:chgData name="Gary Kimura" userId="1f8de30a7436d95e" providerId="LiveId" clId="{BE4DEABF-CF8B-49C2-B295-428542BD4F1D}" dt="2022-02-28T04:06:29.642" v="6081" actId="12"/>
          <ac:spMkLst>
            <pc:docMk/>
            <pc:sldMk cId="2971683933" sldId="380"/>
            <ac:spMk id="27651" creationId="{3E1E6429-E489-461A-8F0A-843D2F35FB2A}"/>
          </ac:spMkLst>
        </pc:spChg>
        <pc:spChg chg="mod">
          <ac:chgData name="Gary Kimura" userId="1f8de30a7436d95e" providerId="LiveId" clId="{BE4DEABF-CF8B-49C2-B295-428542BD4F1D}" dt="2022-02-28T04:06:41.873" v="6085" actId="14100"/>
          <ac:spMkLst>
            <pc:docMk/>
            <pc:sldMk cId="2971683933" sldId="380"/>
            <ac:spMk id="27652" creationId="{48E78CD7-8DDD-4E0A-9D9E-AE57760E7B38}"/>
          </ac:spMkLst>
        </pc:spChg>
      </pc:sldChg>
      <pc:sldChg chg="delSp modSp add mod">
        <pc:chgData name="Gary Kimura" userId="1f8de30a7436d95e" providerId="LiveId" clId="{BE4DEABF-CF8B-49C2-B295-428542BD4F1D}" dt="2022-02-28T04:13:58.852" v="6162" actId="478"/>
        <pc:sldMkLst>
          <pc:docMk/>
          <pc:sldMk cId="222934673" sldId="381"/>
        </pc:sldMkLst>
        <pc:spChg chg="del">
          <ac:chgData name="Gary Kimura" userId="1f8de30a7436d95e" providerId="LiveId" clId="{BE4DEABF-CF8B-49C2-B295-428542BD4F1D}" dt="2022-02-28T04:13:58.852" v="6162" actId="478"/>
          <ac:spMkLst>
            <pc:docMk/>
            <pc:sldMk cId="222934673" sldId="381"/>
            <ac:spMk id="28674" creationId="{A3994163-E26A-41DF-B591-1FEAEB82A877}"/>
          </ac:spMkLst>
        </pc:spChg>
        <pc:spChg chg="mod">
          <ac:chgData name="Gary Kimura" userId="1f8de30a7436d95e" providerId="LiveId" clId="{BE4DEABF-CF8B-49C2-B295-428542BD4F1D}" dt="2022-02-28T04:06:53.269" v="6089" actId="122"/>
          <ac:spMkLst>
            <pc:docMk/>
            <pc:sldMk cId="222934673" sldId="381"/>
            <ac:spMk id="28675" creationId="{A8A9A56A-FBC8-4530-8967-5A8B8AE53602}"/>
          </ac:spMkLst>
        </pc:spChg>
        <pc:spChg chg="mod">
          <ac:chgData name="Gary Kimura" userId="1f8de30a7436d95e" providerId="LiveId" clId="{BE4DEABF-CF8B-49C2-B295-428542BD4F1D}" dt="2022-02-28T04:06:58.447" v="6092" actId="12"/>
          <ac:spMkLst>
            <pc:docMk/>
            <pc:sldMk cId="222934673" sldId="381"/>
            <ac:spMk id="28676" creationId="{5840DCBC-72B4-42F6-A04B-DB1BF53E0B41}"/>
          </ac:spMkLst>
        </pc:spChg>
      </pc:sldChg>
      <pc:sldChg chg="delSp modSp add mod">
        <pc:chgData name="Gary Kimura" userId="1f8de30a7436d95e" providerId="LiveId" clId="{BE4DEABF-CF8B-49C2-B295-428542BD4F1D}" dt="2022-02-28T04:14:01.742" v="6163" actId="478"/>
        <pc:sldMkLst>
          <pc:docMk/>
          <pc:sldMk cId="3231090333" sldId="382"/>
        </pc:sldMkLst>
        <pc:spChg chg="del">
          <ac:chgData name="Gary Kimura" userId="1f8de30a7436d95e" providerId="LiveId" clId="{BE4DEABF-CF8B-49C2-B295-428542BD4F1D}" dt="2022-02-28T04:14:01.742" v="6163" actId="478"/>
          <ac:spMkLst>
            <pc:docMk/>
            <pc:sldMk cId="3231090333" sldId="382"/>
            <ac:spMk id="29698" creationId="{05DD8D47-BDF1-4EB8-874B-9CFDABB3B915}"/>
          </ac:spMkLst>
        </pc:spChg>
        <pc:spChg chg="mod">
          <ac:chgData name="Gary Kimura" userId="1f8de30a7436d95e" providerId="LiveId" clId="{BE4DEABF-CF8B-49C2-B295-428542BD4F1D}" dt="2022-02-28T04:07:11.255" v="6096" actId="122"/>
          <ac:spMkLst>
            <pc:docMk/>
            <pc:sldMk cId="3231090333" sldId="382"/>
            <ac:spMk id="29699" creationId="{C7506865-F999-42D9-A94A-48C66102032F}"/>
          </ac:spMkLst>
        </pc:spChg>
        <pc:spChg chg="mod">
          <ac:chgData name="Gary Kimura" userId="1f8de30a7436d95e" providerId="LiveId" clId="{BE4DEABF-CF8B-49C2-B295-428542BD4F1D}" dt="2022-02-28T04:07:16.058" v="6099" actId="12"/>
          <ac:spMkLst>
            <pc:docMk/>
            <pc:sldMk cId="3231090333" sldId="382"/>
            <ac:spMk id="29700" creationId="{D191B05D-F001-47D9-BB77-E46290D05556}"/>
          </ac:spMkLst>
        </pc:spChg>
      </pc:sldChg>
      <pc:sldChg chg="delSp modSp add mod">
        <pc:chgData name="Gary Kimura" userId="1f8de30a7436d95e" providerId="LiveId" clId="{BE4DEABF-CF8B-49C2-B295-428542BD4F1D}" dt="2022-02-28T04:14:04.818" v="6164" actId="478"/>
        <pc:sldMkLst>
          <pc:docMk/>
          <pc:sldMk cId="1258385223" sldId="383"/>
        </pc:sldMkLst>
        <pc:spChg chg="del">
          <ac:chgData name="Gary Kimura" userId="1f8de30a7436d95e" providerId="LiveId" clId="{BE4DEABF-CF8B-49C2-B295-428542BD4F1D}" dt="2022-02-28T04:14:04.818" v="6164" actId="478"/>
          <ac:spMkLst>
            <pc:docMk/>
            <pc:sldMk cId="1258385223" sldId="383"/>
            <ac:spMk id="30722" creationId="{EECE629A-2908-4D89-8755-B536C8ED21DE}"/>
          </ac:spMkLst>
        </pc:spChg>
        <pc:spChg chg="mod">
          <ac:chgData name="Gary Kimura" userId="1f8de30a7436d95e" providerId="LiveId" clId="{BE4DEABF-CF8B-49C2-B295-428542BD4F1D}" dt="2022-02-28T04:07:24.617" v="6103" actId="122"/>
          <ac:spMkLst>
            <pc:docMk/>
            <pc:sldMk cId="1258385223" sldId="383"/>
            <ac:spMk id="30723" creationId="{938A0152-FB61-4F90-9213-E40FFFF24ADD}"/>
          </ac:spMkLst>
        </pc:spChg>
        <pc:spChg chg="mod">
          <ac:chgData name="Gary Kimura" userId="1f8de30a7436d95e" providerId="LiveId" clId="{BE4DEABF-CF8B-49C2-B295-428542BD4F1D}" dt="2022-02-28T04:07:30.041" v="6106" actId="12"/>
          <ac:spMkLst>
            <pc:docMk/>
            <pc:sldMk cId="1258385223" sldId="383"/>
            <ac:spMk id="30724" creationId="{1B2FA847-5D1F-448B-BC36-5AAE2F3E3312}"/>
          </ac:spMkLst>
        </pc:spChg>
      </pc:sldChg>
      <pc:sldChg chg="add del">
        <pc:chgData name="Gary Kimura" userId="1f8de30a7436d95e" providerId="LiveId" clId="{BE4DEABF-CF8B-49C2-B295-428542BD4F1D}" dt="2022-02-28T04:07:57.184" v="6107" actId="47"/>
        <pc:sldMkLst>
          <pc:docMk/>
          <pc:sldMk cId="397055303" sldId="384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452037329" sldId="385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3490058596" sldId="386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644757707" sldId="387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1659154112" sldId="388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3573363187" sldId="389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3091199490" sldId="390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3589228157" sldId="391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3320543684" sldId="392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545720262" sldId="393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468959101" sldId="394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2406393658" sldId="395"/>
        </pc:sldMkLst>
      </pc:sldChg>
      <pc:sldChg chg="add">
        <pc:chgData name="Gary Kimura" userId="1f8de30a7436d95e" providerId="LiveId" clId="{BE4DEABF-CF8B-49C2-B295-428542BD4F1D}" dt="2022-02-28T03:58:33.523" v="6020"/>
        <pc:sldMkLst>
          <pc:docMk/>
          <pc:sldMk cId="907763921" sldId="396"/>
        </pc:sldMkLst>
      </pc:sldChg>
      <pc:sldChg chg="add del">
        <pc:chgData name="Gary Kimura" userId="1f8de30a7436d95e" providerId="LiveId" clId="{BE4DEABF-CF8B-49C2-B295-428542BD4F1D}" dt="2022-02-28T04:04:04.379" v="6044" actId="47"/>
        <pc:sldMkLst>
          <pc:docMk/>
          <pc:sldMk cId="2065569807" sldId="397"/>
        </pc:sldMkLst>
      </pc:sldChg>
      <pc:sldChg chg="add del">
        <pc:chgData name="Gary Kimura" userId="1f8de30a7436d95e" providerId="LiveId" clId="{BE4DEABF-CF8B-49C2-B295-428542BD4F1D}" dt="2022-02-28T04:04:04.379" v="6044" actId="47"/>
        <pc:sldMkLst>
          <pc:docMk/>
          <pc:sldMk cId="3175122174" sldId="398"/>
        </pc:sldMkLst>
      </pc:sldChg>
      <pc:sldChg chg="add del">
        <pc:chgData name="Gary Kimura" userId="1f8de30a7436d95e" providerId="LiveId" clId="{BE4DEABF-CF8B-49C2-B295-428542BD4F1D}" dt="2022-02-28T04:04:04.379" v="6044" actId="47"/>
        <pc:sldMkLst>
          <pc:docMk/>
          <pc:sldMk cId="1737178848" sldId="399"/>
        </pc:sldMkLst>
      </pc:sldChg>
      <pc:sldChg chg="add del">
        <pc:chgData name="Gary Kimura" userId="1f8de30a7436d95e" providerId="LiveId" clId="{BE4DEABF-CF8B-49C2-B295-428542BD4F1D}" dt="2022-02-28T04:04:04.379" v="6044" actId="47"/>
        <pc:sldMkLst>
          <pc:docMk/>
          <pc:sldMk cId="910877763" sldId="400"/>
        </pc:sldMkLst>
      </pc:sldChg>
      <pc:sldChg chg="new del ord">
        <pc:chgData name="Gary Kimura" userId="1f8de30a7436d95e" providerId="LiveId" clId="{BE4DEABF-CF8B-49C2-B295-428542BD4F1D}" dt="2022-02-28T04:03:25.329" v="6039" actId="47"/>
        <pc:sldMkLst>
          <pc:docMk/>
          <pc:sldMk cId="3967900627" sldId="401"/>
        </pc:sldMkLst>
      </pc:sldChg>
      <pc:sldChg chg="new del ord">
        <pc:chgData name="Gary Kimura" userId="1f8de30a7436d95e" providerId="LiveId" clId="{BE4DEABF-CF8B-49C2-B295-428542BD4F1D}" dt="2022-02-28T04:03:32.487" v="6040" actId="47"/>
        <pc:sldMkLst>
          <pc:docMk/>
          <pc:sldMk cId="140371309" sldId="4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239ED32-C24C-4721-B698-9AFCF4A67A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F3D09A-61DC-4777-B552-EB49E1D8A3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E1A35-54E3-4F2E-BD43-95E5CC3184E6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57B23F-44EC-42CB-B3E7-E37318B8F2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16 File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00399E-FB61-4EF9-B375-7749E0CC19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055D1-F1E6-44BF-98D7-C2E4DA46F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75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19:32:39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10732 4744 7 0,'-3'-8'3'0,"-3"-21"3"16,3 18 4-16,-3-2-10 16,-3 0 0-16,-5-3 0 15,-7 0 1-15,-6 0-1 16,-6-2 1-16,-5-1-1 16,-10-2 1-16,-3-3 0 15,1 0 0-15,-10-5 0 16,-8 6 0-16,-4-4 0 15,-11 1 0-15,3-4 1 0,-13 1 0 16,-5 0-1-16,-6 3 1 16,-6-9-1-16,-6 4 1 15,0-1-2-15,29 11 1 16,-50-16-1-16,0-6 1 16,-3 6-1-16,7 3 0 15,-7 0 0-15,3-1 0 16,-3 6 0-16,-12 0 1 0,0 8-1 15,3 2 0-15,-5 1 0 32,-7 2 0-32,3 0 0 0,-6-5 0 0,-11 2 0 15,-1 6 0-15,-2 0 0 16,-1-3 0-16,-6 8 0 16,-11 3 0-16,0 2 1 15,-10 3 0-15,1 0 0 16,-10 8 0-16,4 0 0 15,-3 13 1-15,5-8-1 16,1 3 0-16,9 8-1 16,-4 0 0-16,1 5 0 15,2 3 1-15,10 10-1 16,5 3 1-16,7 3-1 16,2 5 0-16,6-3 0 15,1 3 1-15,2 2-1 16,6 17 0-16,10-1 0 15,-7 6 0-15,21-3 0 16,6 3 1-16,12 2-2 16,18 6 1-16,17-3 0 0,16 0 0 15,8-8 0 1,19 0 1-16,8-3-1 0,15 6 0 16,18 3 2-16,3-6 0 15,21-6-2-15,21 9 1 16,17-3-1-16,18 3 0 15,28-3-2-15,20-3 1 16,23-7-2-16,22 5 1 0,12-22 0 16,8 4 0-16,24-12 0 15,12 1 1-15,10-6 1 16,11-4 0-16,26-1 0 16,19-11 0-16,6 6 0 15,20-3 0-15,16 0 0 16,11-2 1-16,0-11-1 15,-3-6 0-15,13 1 0 16,-7-3 0-16,3-8-1 16,-9 0 1-16,7-2-1 15,-4 2 1-15,-3-6-1 16,-15-7 0-16,-5-3 0 16,-16-5 0-16,-14-5 0 15,-24-11 1-15,-27-5 1 16,-21-16 0-16,-14-11 0 15,-22 0 1-15,-20-8 1 16,-24-15 0-16,-24 2-1 0,-24-3 1 16,-29 1-1-16,-31-14 1 15,-26-10-3 1,-39 7 1-16,-44-12-2 0,-48 2 0 16,-57 0-3-16,-62 18 0 15,-89 17-5-15,-57 12 1 16</inkml:trace>
  <inkml:trace contextRef="#ctx0" brushRef="#br0" timeOffset="24080.7726">11872 5048 23 0,'197'-24'11'0,"133"1"-20"0,-220 17 11 15,48-2-9 1,38 3 1-16</inkml:trace>
  <inkml:trace contextRef="#ctx0" brushRef="#br0" timeOffset="28073.4771">9053 9811 12 0,'-11'0'6'0,"-10"-6"-5"0,15 4 6 16,-3-1-8-16,-3 1 0 0,-3-1-1 16,-6 0 0-1,0 3 3-15,1-2 0 0,-1-1 0 16,-6 0 1-16,0 1 0 16,-3-4 1-16,1 1-1 15,-4 5 1-15,-6-3-1 16,-3 3 0-16,-5-2-2 15,-4-1 1-15,-2-2 0 16,-13-6 0-16,1 1 1 16,-10-6 0-16,-2-3 0 15,-12-5 0-15,-10 3 0 16,-8 0 0-16,0-3-1 16,-12-2 0-16,-6-1-1 15,-3 1 1-15,-9 2-1 16,-9 0 0-16,0 3 0 15,-11-3 1-15,-10 3-1 16,0 3 1-16,-8 2-1 0,-13 3 1 16,-5-1 0-16,-16 6 1 15,-2 3-1-15,-15 2 1 16,-3 6-1-16,-16 5 1 16,-11 3-3-16,-8 4 1 15,-7 4-2-15,6 2 0 16,6 3 0-16,12 5 0 15,18-2 1-15,5 7 1 0,22 6 1 16,8-3 0-16,13 2 2 16,20 6 0-16,9 0-2 15,27 3 1-15,6 2-2 16,12 0 1-16,21 9-3 16,20 4 1-16,7 6-1 15,17-3 1-15,9 8-2 16,24 6 0-16,15-1-1 15,12-2 1-15,24 5 0 16,8-11 1-16,19-5 0 16,23 0 1-16,33-2 0 15,3-9 1-15,30 1 0 16,18-6 1-16,26-2 0 16,33-3 0-16,21-11-2 15,39-7 1-15,20-6-1 16,22-5 0-16,8-8-1 0,15-6 1 15,12 1 0 1,12-6 0-16,-12-7 1 0,6-6 0 16,-12-8 1-16,-8-8 1 15,-19-7 0-15,-9-17 0 16,-17-5 1-16,-18-8 0 16,-16-18-1-16,-11-11 1 15,-36-5 0-15,-26-13 0 16,-28-3 1-16,-32 0 0 15,-36 2-1-15,-35-5 1 0,-40 1-2 16,-40 4 0-16,-46 4-6 16,-62-4 1-16,-75 9-8 15,-56 12 1-15</inkml:trace>
  <inkml:trace contextRef="#ctx0" brushRef="#br0" timeOffset="43116.223">7553 11925 18 0,'-38'-13'9'0,"35"-14"-9"0,3 16 9 16,3 1-10-16,6-3 1 15,2 2-1-15,7 1 1 16,6-4 1-16,0 4 1 0,6-1-1 16,2 3 1-16,10 0-1 15,12 8 1-15,14 3 0 16,15 5 0-16,34 2-1 15,31 6 0-15,37 0-1 16,41-3 1-16,24 1 2 16,48-1 0-16,14 0 0 15,19 3 0-15,-13-5-3 16,1 7 1-16,-10-5-8 16,-2 3 1-16,-39-11-3 15,-27-26 1-15</inkml:trace>
  <inkml:trace contextRef="#ctx0" brushRef="#br0" timeOffset="53972.8064">6705 13107 33 0,'-27'-2'16'0,"30"12"-24"16,-3-10 17-16,0 0-20 15,6 3 1-15,6-6-2 16,3-5 0-16,3 6 34 16,-63 39-22-1,125-85 0-15,-38 40 1 16,-3 3 4-16,3 5 1 15,2-3 0-15,7 6 0 16,-1-3-6 0,7 0 0-16,8-3-1 0,10 3 1 15,2-2-1-15,7-4 1 0,2 1 0 16,9 0 0-16,6 0 1 16,1-1 0-16,-1-4 0 15,6 2 0-15,0 0 1 16,3 5 0-16,-3-2 1 15,6 0 0-15,4 2-2 16,-1-2 1-16,-3-1-1 16,15 1 1-16,0-3-2 15,0 0 1-15,15-2-2 16,8 2 1-16,4-3 1 16,15 0 0-16,-1 4 0 15,16-4 0-15,3 0 1 16,2-2 0-16,-2 3 0 15,-4 2 0-15,7 2-1 16,-19 1 1-16,-14 0-1 16,-3 2 0-16,-18-2-3 15,-24 0 1-15,-9-3-6 16,-15-6 1-16,-11-4-5 16,-31-19 0-16</inkml:trace>
  <inkml:trace contextRef="#ctx0" brushRef="#br0" timeOffset="59361.9334">13152 13039 21 0,'39'-6'10'0,"86"-20"-2"16,-75 13 11-16,28-3-15 16,35-8 1-16,18 5 0 15,12 1 1-15,9-1-9 0,-18 1 1 16,-12 5 1-16,-24-1 0 16,-6 1-9-1,-23 3 1-15</inkml:trace>
  <inkml:trace contextRef="#ctx0" brushRef="#br0" timeOffset="69314.4834">16828 13168 29 0,'30'-21'14'0,"98"-26"-16"15,-74 36 14-15,35-2-17 16,27-3 1-16,27-3-8 16,15 6 1-16,23 8 12 0,1-3 1 15</inkml:trace>
  <inkml:trace contextRef="#ctx0" brushRef="#br0" timeOffset="90680.2496">3818 14946 12 0,'-42'-8'6'0,"18"3"-13"0,21 2 6 15,-9 1 0-15,0-1 0 16,3-2 2-16,1 0 1 16,-1-3 0-16,3 2 1 15,3 1 1-15,6 0 0 16,6-1 0-16,5-1 1 15,7-1-1-15,12-3 0 0,15 0-3 16,8 3 1-16,22-2-1 16,23-3 1-1,24-3 0-15,42-3 1 0,38-5-1 16,39-2 1-16,48-3-1 16,35 2 0-16,48 4 0 15,33 9 0-15,30 4-1 16,14 10 0-16,12 10-1 15,4 12 1-15,-1 7-3 16,-9 10 1-16,-5-2-8 16,-42-15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2T19:31:44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7765 4508 9 0,'-12'-15'4'0,"0"-17"5"16,9 21 5-16,-6 3-14 0,0 0 0 16,-12-7 0-16,-9-4 1 31,-53-18-1-31,3-5 0 15,-10 5 0-15,-8-8 0 16,-9 0 0-16,-6 0 1 16,-9-6 0-16,-9 6 0 15,-6-2 0-15,-6-3 1 16,-9 12 1-16,-14 4 0 16,5 5-1-16,-15 5 1 0,-8 8-2 15,-16 11 1-15,-5 5 0 16,-15 8 0-16,-1 13-3 15,-11 6 1-15,9 10 0 16,-6 13 0-16,5 8 0 16,10 6 1-16,12-4-2 15,17 4 0-15,10 2 2 16,26 6 0-16,12-1 0 16,18 0 1-16,21-4-1 15,20 4 0-15,10 0-2 16,11 14 1-16,21-13-1 15,22 2 0-15,5-8-1 16,26 3 0-16,10-3 0 16,12-5 1-16,23-1 0 15,13-1 1-15,17-9-1 16,18-5 0-16,24-11 1 16,15-5 0-16,24-10 0 15,20-6 0-15,21 0-1 0,13-13 1 16,11-2 0-16,12-1 0 15,0-13-2-15,12 0 1 16,-3-2 0-16,3-9 0 16,0 6 0-16,-3-8 1 15,-15-3-1-15,-9 1 1 16,-27-7 1-16,-8-4 0 16,-25-3-1-16,-29-5 1 15,-30-3-2-15,-32 11 1 16,-28-1-4-16,-44 9 1 0,-54 7-3 15,-56 9 0-15</inkml:trace>
  <inkml:trace contextRef="#ctx0" brushRef="#br0" timeOffset="1020.2267">7178 7853 30 0,'-50'-37'15'0,"-28"-27"-24"15,45 51 15-15,-20-5-10 16,-16-4 0-16,-17-1 0 16,-24-4 0-16,-9 6 7 15,-9-3 1-15,-18-5-2 16,-15 3 1-16,-8-1 2 0,-7 6 1 15,-14 8-2-15,2 5 0 16,-5 8 0-16,-1 5 0 16,1 6-3-16,-13 5 0 15,19 5-2-15,2 5 0 16,1 9 1-16,5 4 1 16,9 9-3-16,13 5 1 15,14 10-1-15,0-5 0 16,33 9 0-16,9 1 1 15,17 9-2-15,16-3 1 0,17 6 0 16,18 4 1-16,21-2 1 16,15 11 0-16,24-1 0 15,18 1 1-15,29 0-1 16,19 2 1-16,17-2 0 16,24-3 0-16,26-6-1 15,10-7 1-15,27 0-1 16,14-14 0-16,15-10-1 15,27-19 0-15,24-20-1 16,0-14 0-16,17-19 0 16,7-21 1-16,-6-20 0 15,-1-14 1-15,-14-6 2 16,-9-10 1-16,-30-13 2 16,-18 5 1-16,-38 0 0 15,-24-2 1-15,-36 4-1 16,-33 1 0-16,-24-3-3 0,-41 3 0 15,-42-6-8-15,-53-7 1 16,-66 2-8-16,-68 14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2T19:33:26.9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15242 3072 12 0,'-30'-21'6'0,"9"2"-2"0,18 14 7 16,-3 7-12-16,0 1 1 15,0 0-2-15,0 2 1 0,0 3 1 16,0 3 0-16,0 4 1 16,1 7 0-16,-4 7 1 15,3 8 0-15,-3 0 1 16,6 8 0-16,0-6-1 15,6 1 1-15,6-5-2 16,6-6 1-16,5-6-1 16,7-9 1-16,9-4-1 15,6-4 0-15,-1-14 1 16,10-6 0-16,-4-1 0 16,1-12 1-16,0 1-2 15,-4-9 1-15,-5 1-1 16,-3-1 1-16,-9-4-1 15,-1 2 1-15,-8 5-2 16,-3 3 0-16,-6 8 0 16,0 5 1-16,-3 3-1 15,0 10 1-15,-3 11 0 16,0 5 0-16,-3 19 1 16,0 5 1-16,-3 3-2 0,-3 10 1 15,-6 5 0-15,-3 12 1 16,0 1-2-16,-3-2 0 15,0-5-7-15,7-13 1 16,5-3-6-16,12-16 0 16</inkml:trace>
  <inkml:trace contextRef="#ctx0" brushRef="#br0" timeOffset="482.5576">16450 2969 20 0,'-15'-8'10'0,"0"13"-11"16,9-2 8-16,-5 2-7 0,-4 8 0 15,-3-2-1 1,-3 10 0-16,3-5 1 0,3 5 1 15,6 0-1-15,6 3 1 16,3-6 0-16,9 9 1 16,6 2 0-16,6 3 0 15,3-1-1-15,0-7 1 16,-4 3-2-16,1-3 1 0,-6-3 0 16,-6 3 0-16,-12-1-2 15,-21-1 1-15,-11-4-3 16,-16 1 1-16,-9-4-4 15,1-4 0-15</inkml:trace>
  <inkml:trace contextRef="#ctx0" brushRef="#br0" timeOffset="1098.4177">16629 3254 20 0,'15'-2'10'0,"38"-6"-12"0,-35 8 17 0,6 0-18 16,9-6 0-16,8-1-4 15,1-1 0-15,0-6 9 16,-1-1 0-16,-2-4-2 16,-3-2 0-16,-3-8 2 15,-10 5 1-15,-5-3 3 16,-6 9 0-16,-6-3-2 15,-9 5 0-15,-12 8-2 16,-9 8 1-16,-5 8-2 16,-13 5 0-16,-6 19 0 15,-11 0 0-15,-4 5-1 16,4 5 1-16,11-8-1 16,15 9 1-16,19-6-3 15,14-5 1-15,17-3-6 16,13-14 0-16,21-1-1 0,11-6 1 15</inkml:trace>
  <inkml:trace contextRef="#ctx0" brushRef="#br0" timeOffset="1501.0103">17432 3281 19 0,'6'-11'9'0,"-9"1"-10"0,-2 10 17 16,-4 0-18-16,-3 0 1 15,-6 2-1-15,-6 4 0 16,-3 2 3-16,6 5 1 0,1-5-2 15,-1 0 1-15,3 0 2 16,3 7 0-16,3 7 1 16,3-4 0-16,3 3 0 15,3 0 1-15,6-7-2 16,3-4 0-16,3-2-2 16,6-2 0-16,9-6-2 15,6-14 1-15,-1-7-1 16,10-5 0-16,6-19 1 15,5-8 0-15,7-13 1 16,-1-3 0-16,4 3 1 16,2-11 1-16,-5 8-2 15,-3 3 0-15,-13 13 0 16,-8 11 0-16,-12 10 0 16,-9 16 0-16,-12 16-1 15,-9 13 1-15,-9 14 1 0,-9 15 0 16,0 19-1-16,6 5 1 15,13 11-2-15,8-8 1 16,20 5-12-16,22-5 0 16</inkml:trace>
  <inkml:trace contextRef="#ctx0" brushRef="#br0" timeOffset="5150.2834">14682 3903 9 0,'0'-3'4'0,"0"-5"-1"15,0 8 4-15,0 0-6 16,0 0 0-16,0 0 0 0,0 0 1 16,0 0-4-1,6 0 1-15,3 0 1 0,9 3 1 16,9-3-1-16,8 0 1 15,16-3 0-15,11-2 1 16,19-3 0-16,14 0 1 16,18-3 0-16,18-2 0 15,12 5 0-15,12 0 0 16,20 0 0-16,4 0 0 16,20-2 0-16,1-1 0 0,8-2 0 15,4 5 1-15,-1-3-1 16,-12 6 0-16,-11 0-1 15,-15 2 0-15,-25-2 0 16,-20 10 0-16,-26-5-5 16,-25 0 1-16,-18 3-8 15,-23 2 0-15</inkml:trace>
  <inkml:trace contextRef="#ctx0" brushRef="#br0" timeOffset="7206.1283">20347 2717 17 0,'-9'-16'8'0,"3"-5"-6"15,6 21 8-15,0-8-12 16,0 8 1-16,0 3 1 15,0 5 1-15,3 5 1 16,0 8 0-16,6 16 1 16,-1 0 1-16,7 8 0 15,6 16 0-15,0 0 0 16,0 3 0-16,0-6-1 16,0-5 0-16,-4-11-6 15,-2-10 0-15,-3-11-5 16,-3 3 1-1</inkml:trace>
  <inkml:trace contextRef="#ctx0" brushRef="#br0" timeOffset="7388.5514">20332 2514 34 0,'35'-27'17'0,"61"1"-22"0,-64 18 29 0,7 2-24 16,12-2 0-16,2 8-17 16,-5 0 0-16</inkml:trace>
  <inkml:trace contextRef="#ctx0" brushRef="#br0" timeOffset="7585.4395">20052 3014 24 0,'-9'5'12'0,"36"-5"-8"16,-6-5 13-16,8-3-19 16,19-3 1-16,20-10-8 15,16 0 0-15,2 2 7 16,6 1 0-16</inkml:trace>
  <inkml:trace contextRef="#ctx0" brushRef="#br0" timeOffset="7911.903">20787 3207 23 0,'36'18'11'0,"8"17"-13"0,-35-33 19 0,3 4-17 16,0-14 1-16,-3 0 1 16,0-8 1-16,0-13-2 15,3-8 1-15,-3-8 2 16,3-8 0-16,12 8 0 15,5-8 0-15,4 3-2 16,3 7 0-16,2 6-2 16,1 11 0-16,-9 7-6 15,-6 3 1-15,-6 11-5 16,-7 8 0-16</inkml:trace>
  <inkml:trace contextRef="#ctx0" brushRef="#br0" timeOffset="8753.7068">21543 3011 16 0,'12'-16'8'0,"27"-2"-9"16,-30 10 6-16,3 0-7 15,2 0 1-15,1 0-2 16,-3 0 1-16,-3 0 3 15,-3 0 0-15,-6 0 0 16,-3 0 1-16,-3 0 2 16,-3 0 0-16,0 3 0 15,0 0 1-15,-3 2-1 16,4 3 0-16,-4-5-3 16,3 5 1-16,0 5-1 15,-3-5 0-15,3 5-1 16,0 3 0-16,0-5 1 15,0 2 0-15,-3-5 2 16,0 0 0-16,3 0 0 16,0 0 0-16,4-5 1 0,2 2 1 15,3-2-1-15,0 5 1 16,6-3-3-16,2-2 1 16,10-3-2-16,0-5 1 15,6 2-3-15,6 1 1 16,2-1 0-16,1 3 0 15,3 0 0-15,-3 0 0 16,-1 0-1-16,1 3 1 0,6 0-1 16,0 2 1-16,-1-5 0 15,-2 3 0-15,-9-3-1 16,-6 0 0-16,-4 5 1 16,-8-7 1-16,-12 7 1 15,-11-10 0-15,-7 10-1 16,-3-5 1-16,-6 0-1 15,-6 3 1-15,-2 2-1 16,-4 3 0-16,3 3-1 16,-2 5 0-16,-7 0-1 15,-3 5 1-15,7 8 1 16,-4 3 0-16,6 5 2 16,4 3 0-16,5 8-1 15,9 10 1-15,9 8 0 16,12 3 1-16,9-8-4 15,9-8 1-15,15-3-13 16,9-13 1-16,11-10-4 0,1-22 0 16</inkml:trace>
  <inkml:trace contextRef="#ctx0" brushRef="#br0" timeOffset="9172.6966">22097 3040 37 0,'33'11'18'0,"65"5"-22"0,-74-16 27 0,-1 5-30 16,10-5 1-16,6-5-2 15,-1-6 0-15,7-5 11 16,0-10 1-16,2-1-7 15,1-7 1-15,-3 2 3 16,-7-8 1-16,-5 3 0 16,-6 0 1-16,-6-5-2 15,-9 10 0-15,-12 0-1 16,-12 11 1-16,-15 13 0 16,-9 8 0-16,-17 14 1 15,-10 4 1-15,-11 16 4 16,-7-2 0-16,13 8 1 15,14 2 0-15,19-2-2 16,20 10 1-16,21-5-2 16,17-3 0-16,22-4-4 0,18-4 0 15,23-10-9-15,0-3 1 16,15-3-8-16,-8-7 0 16</inkml:trace>
  <inkml:trace contextRef="#ctx0" brushRef="#br0" timeOffset="9505.0319">20156 3818 26 0,'48'3'13'0,"124"-19"-11"0,-103 13 11 0,47-10-14 16,39-3 0-16,47-5 1 15,27-3 1-15,18 0-1 16,6 0 1-16,-6-5-3 15,-3 3 0-15,-14-1-4 0,-19 1 0 32</inkml:trace>
  <inkml:trace contextRef="#ctx0" brushRef="#br0" timeOffset="11259.9054">21147 4067 21 0,'-12'2'10'0,"3"25"-8"15,3-22 10-15,-2 14-13 16,-7 10 1-16,3 0 0 15,-6 5 0-15,3 3 0 16,3-2 0-16,0-4 0 16,3-2 0-16,3-10 1 15,0-1 1-15,3-7 0 16,0-8 0-16,6-9 0 16,3-9 0-16,6-9-2 0,3-13 1 15,9-6-2 1,-3-4 1-16,6-6-1 0,5 3 0 15,7 2 0-15,-3 3 0 16,-1 0 1-16,-2 11 1 16,-6 4 1-16,-3 4 1 15,-3 10-2-15,-4 0 1 16,1 6-1-16,-3 7 0 16,3 6-1-16,-3 7 1 0,0 14-1 15,0 10 1-15,0 11-1 16,-4 14 1-16,4 2 0 15,0 5 0-15,-3-8-4 16,-3 3 1-16,-3 0-7 16,-6-9 0-16</inkml:trace>
  <inkml:trace contextRef="#ctx0" brushRef="#br0" timeOffset="11429.3675">20918 4247 23 0,'18'-16'11'0,"56"0"-11"15,-44 8 16-15,24-5-16 0,17 5 1 16,4 0-13 0,-4 8 0-16</inkml:trace>
  <inkml:trace contextRef="#ctx0" brushRef="#br0" timeOffset="11834.1333">21704 4212 14 0,'24'35'7'0,"17"-14"-3"15,-32-21 5-15,0 2-6 16,0 4 0-16,0-12 3 16,0 6 0-16,3-10-6 15,0-9 1-15,3-7 5 16,3-1 1-16,2-4-3 16,1-9 0-16,0 3-6 0,3 2 1 15,-9 4-9 1,-3 2 1-16</inkml:trace>
  <inkml:trace contextRef="#ctx0" brushRef="#br0" timeOffset="12373.3856">22335 4038 16 0,'0'13'8'0,"-12"11"-6"16,6-11 5-16,-6 0-7 15,-3 6 1-15,-3 4-1 16,3 4 1-16,4-3-1 16,2-14 0-16,3 9 1 15,3-11 1-15,3 0 1 16,6 0 0-16,0-8 0 16,3-6 0-16,2-10-1 0,1-2 1 15,3-3-2-15,0-14 0 16,0 1-2-16,3-3 1 15,3 0-1-15,3-3 1 16,-1 0 1-16,4 9 1 16,-6 7 0-16,-3 8 1 15,-6 3-1-15,-3 10 0 16,0 11 0-16,-3 8 0 16,-1 5-2-16,-2 14 1 15,0 7-2-15,0 3 1 0,0 0-1 16,0-6 1-16,0-4-6 15,3-1 0-15,0 1-3 16,0-12 0-16</inkml:trace>
  <inkml:trace contextRef="#ctx0" brushRef="#br0" timeOffset="12536.2904">22180 4172 25 0,'-12'-10'12'0,"18"13"-14"15,0-6 20-15,3 0-21 16,9-2 0-16,9 0-4 16,5-1 1-16,4-2 4 15,6 6 0-15</inkml:trace>
  <inkml:trace contextRef="#ctx0" brushRef="#br0" timeOffset="12748.2101">22894 3884 19 0,'6'0'9'0,"-12"16"-11"0,1-11 15 15,-4 3-10-15,0 11 1 16,0 5 3-16,0 5 0 16,-3 8-7-16,9-3 0 15,3-2 5-15,3 5 0 0,9-8-1 16,3 3 1-16,3-11-8 15,-7-3 1-15,7 4-8 16,9-15 0-16</inkml:trace>
  <inkml:trace contextRef="#ctx0" brushRef="#br0" timeOffset="13169.6167">23287 4117 28 0,'-9'26'14'0,"-2"41"-14"16,8-52 18-16,-3 9-20 15,-3 3 0-15,3-9-4 16,0-2 1-16,0-11 6 0,6-10 0 15,3-3-3-15,6-18 1 16,3-9 1-16,8-7 0 16,4-8 1-16,-6 10 0 15,18-16-1-15,3 3 1 16,-1 11-1-16,4 13 0 16,-3-5 0-16,-7 10 1 15,-2 8 0-15,-6 8 1 16,-3 0 0-16,-6 8 0 0,-3 16 0 15,-3 13 1-15,-4 16-1 16,-2 3 0-16,0 18-1 16,3-8 0-16,0 11-3 15,3-6 1-15,-3 3-7 16,-6-7 0-16</inkml:trace>
  <inkml:trace contextRef="#ctx0" brushRef="#br0" timeOffset="13783.8472">23264 4149 34 0,'-3'-14'17'0,"14"12"-16"16,-5 2 29-16,9 0-30 15,9 2 0-15,12 4-1 16,11-6 1-16,10 0-4 15,0 2 1-15,-1 4-7 0,-2-6 0 16,-4-8 0-16,4 0 0 16,-9-8 2-1,32-42 8 1,-95 79-1-16,72-50 0 16,-10 5 6-16,-8 5 0 15,-9 9-1-15,-9 5 1 16,-9 12-6-16,-9 7 1 15,-9 7 2-15,-6 5 0 0,0 3 2 16,0 6 1-16,6-11 0 16,0-3 1-16,3-5 0 15,0-6 0-15,6-7-3 16,6-3 1-16,3-5-4 16,0-3 1-16,3-6-1 15,3-1 1-15,3-1-2 16,3-5 1-16,5-1 0 15,7 4 0-15,3-1-1 16,3 3 1-16,2 1-1 16,-2 4 1-16,-3 6-1 15,-4 5 1-15,-2 5-2 16,-6 3 1-16,-3 3 0 16,-9 4 1-16,-9 4-1 15,-6 10 1-15,-12 5 2 16,-9-2 0-16,-3 3 1 15,3 2 0-15,1 0-2 16,2-8 1-16,0 3-6 0,3-6 0 16,3-8-7-16,3-7 1 15,3-3-2-15,9-8 0 16</inkml:trace>
  <inkml:trace contextRef="#ctx0" brushRef="#br0" timeOffset="14055.6898">24669 4006 16 0,'0'-3'8'0,"-6"19"-9"16,3-8 14-16,-6 8-12 0,-6 5 1 0,-3 13 6 16,-3 1 0-16,0 10-7 15,0 0 0-15,1 2 6 16,8 4 1-16,6-12-1 15,6-2 0 1,9 0-4-16,8-10 1 0,7-1-4 16,9-12 1-1,12 1-5-15,2-15 1 0,1 3-4 16,0-6 0-16,-7-12-5 16,-5-7 1-16</inkml:trace>
  <inkml:trace contextRef="#ctx0" brushRef="#br0" timeOffset="14223.2292">24999 4210 31 0,'-3'-3'15'0,"-3"13"-16"0,6-2 26 15,-3 6-25-15,0 1 0 16,-3 15-1 0,3-4 0-16,0 8-1 0,0 3 0 15,0 1-5-15,-3-12 0 16,3-5-2-16,0-8 1 15</inkml:trace>
  <inkml:trace contextRef="#ctx0" brushRef="#br0" timeOffset="14374.1456">24895 4225 28 0,'3'-55'14'0,"9"18"-19"0,-6 24 28 0,2-1-24 16,7-4 0-16,6-1-4 15,12 3 0-15,0 1 5 16,-1 4 0-16,1 3-4 15,-6 5 0-15,-6 6-3 16,-9 5 0-16</inkml:trace>
  <inkml:trace contextRef="#ctx0" brushRef="#br0" timeOffset="14506.0652">24862 4284 38 0,'3'0'19'0,"12"-6"-32"15,-3 4 40-15,6 2-40 16,14 2 1-16,7-2-6 0,-12-8 1 16</inkml:trace>
  <inkml:trace contextRef="#ctx0" brushRef="#br0" timeOffset="14629.5102">24609 4532 47 0,'-12'19'23'0,"27"10"-55"0,-3-24 48 16,21 3-30-16,20-3 1 0</inkml:trace>
  <inkml:trace contextRef="#ctx0" brushRef="#br0" timeOffset="17210.8209">22650 3916 22 0,'-12'21'11'0,"12"103"-30"0,0-73 11 15,6 25 7 1,3 12 0-16</inkml:trace>
  <inkml:trace contextRef="#ctx0" brushRef="#br0" timeOffset="37614.559">21421 1982 19 0,'-6'-37'9'0,"-15"18"-7"16,12 6 10-16,-3-3-13 16,-8 0 1-16,-7 0-1 15,-3 3 0-15,-3-3 1 16,-8 8 0-16,-4 0-1 15,-9 8 1-15,-2 0-1 0,-13 16 0 16,-5 5 0-16,-18 3 1 16,-4 13 0-16,-14 11 1 15,-3 21-1-15,-3 2 0 16,-9 1 0-16,0 17 1 16,0 17 0-16,0 19 0 15,-9 4-2-15,9 17 1 16,0 5 0-16,12 13 0 15,15 2 0-15,14-2 0 0,19 8 0 16,14-5 0-16,25-8 0 16,20 8 0-16,26-3 0 15,25-16 1-15,24 5-1 16,29-7 1-16,24-11 0 16,33-3 0-16,26-10-1 15,33-3 1-15,19-6-1 16,14-20 1-16,24-16-1 15,23-11 0-15,10-16-1 16,17-10 1-16,1-19 0 16,11-16 0-16,-8-2 0 15,-4-24 1-15,-11-11 2 16,-13-16 0-16,-17-10 1 16,-24-18 0-16,-18-4 0 15,-26-12 1-15,-16-25-1 16,-17-7 0-16,-7-19-3 15,-26-8 1-15,-9-13-2 16,-18-11 0-16,-18-4 1 0,-14 4 0 16,-25 0-1-16,-23-5 1 15,-30 0-1-15,-27 1 1 16,-30-4 0-16,-44 3 0 16,-30 13-2-16,-48 11 0 15,-44 5-4-15,-45 14 1 16,-42 26-5-16,-44 26 0 0,-18 27-1 15,18 8 0 1</inkml:trace>
  <inkml:trace contextRef="#ctx0" brushRef="#br0" timeOffset="38433.7317">18709 2215 25 0,'-56'-61'12'0,"-90"-40"-16"0,101 80 24 16,-14-3-21-16,-19 3 0 0,-17-8-1 15,-24 5 0-15,-18 0 2 16,-18 11 0-16,-23 0-1 16,-13 10 0-16,-26 11 0 15,-12 0 1-15,-18 21-1 16,0 8 1-16,0 24 0 15,3 3 0-15,11 15 0 16,7 11 1-16,9 16-2 16,18 10 0-16,20 3 0 15,9 19 1-15,24 2-1 16,27 3 1-16,18 8-1 16,18 0 0-16,29-17 0 15,27 1 1-15,18 3 0 16,24-8 0-16,24-3 1 15,30 0 1-15,23-8 0 0,30-13 0 16,33-14 0-16,41-10 1 16,30-24-1-16,30-15 0 15,30-9-2-15,15-21 1 16,14-21-1-16,-5-21 1 16,-4-29-1-16,-5-19 1 15,-12-21-1-15,-15-21 1 16,-24-16 2-16,-24-23 0 15,-24-4 1-15,-26-18 0 16,-39-7 0-16,-36 1 1 16,-45-2-1-16,-41 11 0 15,-47 13-4-15,-43 0 1 16,-53 21-10-16,-71 27 0 0,-51 18-3 16,-54 0 0-16</inkml:trace>
  <inkml:trace contextRef="#ctx0" brushRef="#br1" timeOffset="44919.4555">17293 4585 10 0,'-6'-5'5'0,"0"2"-4"15,6 3 6-15,0 0-8 16,-3-5 1-16,3 5 1 16,-3 0 0-16,3 0 0 0,3 5 1 15,3-5 1-15,0 8 1 16,3-5 0-16,5 7 0 16,7 14 0-16,3 0 1 15,0 8 0-15,9 10 0 16,5 30-1-16,7 10 0 15,3 5-1-15,-7 6 1 16,4 7-1-16,-3-5 0 16,-7-2-3-16,-2-14 0 15,0-7-6-15,-9-6 1 0,-4-8-5 16,-2-2 0-16</inkml:trace>
  <inkml:trace contextRef="#ctx0" brushRef="#br1" timeOffset="45834.6543">17215 4593 5 0,'-6'-5'2'0,"-3"5"4"0,6 0-9 15,0 3 2-15,0 2 0 0,0 0 4 16,0 11 0-16,0 5-1 16,0-5 0-16,3 8 1 15,3 2 1-15,0 1 0 16,3-3 0-16,-3-6-1 15,0-10 1-15,0-5-2 16,0-11 0-16,3 0-1 16,0-16 1-16,6-8-1 15,15-2 1-15,6-3-2 16,2-3 1-16,13 3-2 16,6 13 1-16,-1 11-1 15,-2 18 0-15,-7 16-6 16,-11 19 1-16</inkml:trace>
  <inkml:trace contextRef="#ctx0" brushRef="#br1" timeOffset="51301.3428">18165 5837 7 0,'0'-6'3'0,"3"6"-3"0,-3 0 3 16,0 0-3-16,0 0 0 15,0 0 3-15,0-5 1 16,0-3-3-16,0 0 0 16,-3 3 3-16,-6-6 0 15,-3 3 0-15,-6 0 1 0,-9 1-2 16,-6-1 1 0,-2 0-1-16,-7-3 0 0,-9 3 0 15,-2 0 0-15,-10 3-1 16,-14 2 0-16,0 3-1 15,-16 6 0-15,-2 2 0 16,-12 10 0-16,3-2-2 16,-3 8 1-16,-1 13 0 15,-5 2 0-15,0 6 0 16,-3 8 1-16,6 3-2 16,-9 5 1-16,12 10 0 15,3 1 1-15,2 4-2 16,4-2 1-16,3-2-1 15,9 7 1-15,11 3-1 16,13-2 1-16,8 4 0 16,6-10 0-16,16-2 0 15,8-3 0-15,12 10-1 16,9-5 1-16,12-5-1 0,18 5 1 16,23-11-1-1,10 6 1-15,14-3 0 0,22 6 1 16,17-1-1-16,12-5 0 15,12 1 0-15,8-1 0 16,7-13 0-16,9-3 1 16,3-2-1-16,-7-6 0 15,1-10 0-15,-3-11 1 16,-15-11 0-16,9-12 1 0,-3-6 0 16,-9-8 1-16,2-16 0 15,-2-8 0-15,-6-7-1 16,-12-11 0-16,-3-11 0 15,-5-3 0-15,-16-2-2 16,-15-5 1-16,-8-11 0 16,-13 0 1-16,-2 0 0 15,-19-5 0-15,-8-6-1 16,-12 3 0-16,-9 3 1 16,-9 3 0-16,-9-9-2 15,-6 3 1-15,-12 8 0 16,-14-2 1-16,-13 17-1 15,-17 7 1-15,-22 2-3 16,-23 13 0-16,-32 10-1 16,-19 14 1-16,-27 11-8 15,-14 18 1-15,-9 16-5 16,-1 7 0-16</inkml:trace>
  <inkml:trace contextRef="#ctx0" brushRef="#br1" timeOffset="52425.3852">16251 6623 9 0,'3'-8'4'0,"3"16"-1"0,-6-6 5 16,0-2-8-16,0 0 1 16,-3 8 1-16,-3 8 1 15,0 8-3-15,0 10 1 16,0 9 1-16,6 7 1 0,6-3 0 16,3 1 0-16,3-6-1 15,0-13 0-15,3-2-1 16,-1-6 1-16,1-2-1 15,0-9 0-15,3-12 0 16,0-12 1-16,0-9 0 16,3-7 1-16,-4-9-2 15,-2-4 0-15,0-2 0 16,0 0 1-16,0 8-3 16,-3 6 1-16,3 7-1 15,-6 5 0-15,0 1 1 16,-3 10 1-16,0-3 0 15,-4 11 1-15,1 8 1 16,0 11 0-16,3 2 0 16,3 11 0-16,0 7-1 15,3 1 0-15,3 5-7 16,-3 5 0-16,-3-10-5 0,-3 8 0 16</inkml:trace>
  <inkml:trace contextRef="#ctx0" brushRef="#br1" timeOffset="52921.2806">17090 6607 33 0,'0'-19'16'0,"-6"1"-23"16,0 20 26-16,-6 6-23 15,-8-3 1-15,-7 11-3 16,-12 6 1-16,0 4 6 16,-5 0 1-16,5 4-4 15,6-1 0-15,6 0 3 16,10-5 0-16,14-3 1 16,12-3 0-16,14-2 0 0,10-5 1 15,6-3-2-15,11 0 1 16,1-3-3-16,-6-2 1 15,-10-1 0-15,-8 3 0 16,-15 3 0-16,-21 3 0 16,-15 2 0-16,-17 8 1 15,-13 8-3-15,-11 1 1 16,-4-7-6-16,4 1 1 16</inkml:trace>
  <inkml:trace contextRef="#ctx0" brushRef="#br1" timeOffset="53356.7375">17346 6932 22 0,'-6'-5'11'0,"9"2"-12"15,9 0 16-15,0-7-17 16,3-3 0-16,6-6-1 16,8-5 1-16,7-5 3 15,0-8 0-15,3 0-1 16,-4 3 0-16,-2-6 2 0,-3 3 0 15,-9 3 2-15,-3 5 1 16,-10 10-1-16,-5 6 0 16,-9 10-2-16,-5 11 1 15,-13 8-3-15,-9 16 1 16,-3 5-1-16,7 13 0 16,8-2-1-16,6 2 1 15,9-5-3-15,6-5 1 0,9-6-6 16,12-8 1-1,8-7-2-15,7-14 1 0</inkml:trace>
  <inkml:trace contextRef="#ctx0" brushRef="#br1" timeOffset="53568.6256">17959 6929 42 0,'-18'0'21'0,"4"11"-18"16,11-11 47-16,0-3-51 15,0 3 1-15,-3-8-3 16,3-7 1-16,0-9-1 16,3-3 1-16,9-10-2 15,14-2 0-15,19 4-1 16,12 1 0-16,14 5-3 16,-2 5 0-16,11 11-3 15,-2 7 1-15</inkml:trace>
  <inkml:trace contextRef="#ctx0" brushRef="#br1" timeOffset="54335.2881">17248 7522 24 0,'-6'-8'12'0,"3"8"-17"15,3 0 16-15,0-8-14 16,-3 3 1-16,0 0-2 15,0-1 0-15,-3 1 5 0,0 0 1 16,-3-1-3-16,-3 6 1 16,-3 6 2-16,1 4 0 15,-1 4 1-15,3-4 1 16,0 3-1-16,3 1 1 16,0 4-2-16,3-2 0 15,0 0 1-15,0-3 0 16,0 0-1-16,0-2 0 15,0-6 1-15,6-5 1 0,3-8-2 16,9-8 1-16,9-2-4 16,3-9 1-16,6-4-2 15,8-12 1-15,4-7-2 16,-3 0 0-16,-4-3 1 16,1 3 0-16,-6 7 4 15,-3 12 0-15,-4 1 0 16,-2 9 0-16,-6 5 0 15,-3 3 1-15,-3 11-1 16,-6 12 1-16,-6 9-1 16,-3 15 0-16,0 14 0 15,0 5 0-15,3 2-2 16,3-2 0-16,6 3-9 16,9-3 0-16,6-9-3 15,-3-12 1-15</inkml:trace>
  <inkml:trace contextRef="#ctx0" brushRef="#br1" timeOffset="54799.3651">17671 7488 23 0,'-18'-3'11'0,"9"8"-13"0,9-5 17 0,-3 0-19 16,0 0 1 0,3-2-3-16,0 2 1 0,0 0 8 15,0 0 1-15,-3 5-3 16,0 6 0-16,-3-1 4 16,0 3 1-16,3 6 1 15,0 5 0-15,3 2-1 16,0-2 0-16,3-3-3 15,0-8 1-15,3-5-3 16,3 0 1-16,3-13-3 16,3-11 1-16,6-5-3 15,5-11 0-15,7-5-1 16,3-3 1-16,-3-2-1 16,-1 2 0-16,-5 6 1 15,-3 2 1-15,-3 6 3 16,-6 10 1-16,-7 5-1 15,-2 14 1-15,-6 8 1 0,-3 2 0 16,0 5 0-16,1 4 0 16,-1 1-5-16,3-2 0 15,5-5-6-15,4-5 1 16,9-8-3-16,9-14 1 16</inkml:trace>
  <inkml:trace contextRef="#ctx0" brushRef="#br1" timeOffset="54994.408">18183 7001 18 0,'-15'-11'9'15,"0"22"-9"-15,12-1 14 0,0 9-13 16,0-1 0-16,3 14 1 16,3 11 0-16,0 15-3 15,0-13 0-15,3 29 2 16,0-13 0-16,-3-3-5 15,-6-5 1-15,-3-6-3 16,-6-10 0-16</inkml:trace>
  <inkml:trace contextRef="#ctx0" brushRef="#br1" timeOffset="55292.8769">17852 7559 21 0,'-30'-29'10'0,"19"-13"-8"15,13 34 18-15,4 0-22 16,9-3 1-16,3 3-2 15,9 0 1-15,12-2 0 16,11-1 1-16,10 3-5 16,2 0 0-16,-2 3 0 0,2 0 1 15,-8-3 4 1,-15-16 1 0,-19 35 3-16,28-22 0 15,-12 8 2-15,-12 6 0 16,-10 5 1-16,-2 5 0 15,-6 8-4-15,0 6 0 16,-3-1-1-16,6-5 0 0,6 1 0 16,6-1 0-16,6-11-5 15,2-4 1-15,7-12-4 16,6-12 1-16</inkml:trace>
  <inkml:trace contextRef="#ctx0" brushRef="#br1" timeOffset="55837.3343">16775 5982 25 0,'3'-8'12'0,"26"14"-11"16,-20-1 21-16,3 11-22 16,3 13 1-16,0 5 0 15,-6 14 1-15,0 10-2 16,-6 14 0-16,-3-4-2 16,0-2 0-16,-3-13-3 15,0-13 1-15,-3-8-4 16,-3-14 0-16</inkml:trace>
  <inkml:trace contextRef="#ctx0" brushRef="#br1" timeOffset="56005.3209">16816 5858 27 0,'33'-27'13'0,"53"-7"-12"0,-56 23 25 15,15 1-28-15,8-1 1 16,4 9-16-16,-1 4 1 16</inkml:trace>
  <inkml:trace contextRef="#ctx0" brushRef="#br1" timeOffset="56240.6066">16828 6318 33 0,'0'0'16'0,"33"-10"-25"15,-15 10 25-15,3-3-20 16,14-2 0-16,13-1-8 15,6-7 0-15,5 8 13 16,-8-6 0-16</inkml:trace>
  <inkml:trace contextRef="#ctx0" brushRef="#br1" timeOffset="56423.6304">17421 6273 35 0,'0'16'17'0,"0"37"-52"0,6-37 37 0,5 0-7 16,4-16 1 0</inkml:trace>
  <inkml:trace contextRef="#ctx0" brushRef="#br1" timeOffset="56631.5149">17489 5641 44 0,'-30'-32'22'0,"12"45"-31"15,15 1 44-15,0 7-36 16,-2 13 1-16,2 19-10 15,6 13 1-15,-1 11 5 16,10 10 1-16,9 3-9 16,9-2 1-16</inkml:trace>
  <inkml:trace contextRef="#ctx0" brushRef="#br1" timeOffset="57022.1016">18165 6236 34 0,'0'6'17'0,"3"23"-25"0,0-24 33 0,-3-2-29 16,3 2 0-16,-3 0-2 15,0-5 0-15,3-8 8 16,0-5 0-16,-3-13-4 16,0 4 1-16,0-1 1 15,-3-7 1-15,0 4 1 16,0 5 0-16,-3 5-1 16,-6 13 1-16,-6 11 0 15,-6 5 1-15,-6 17 2 16,1-4 0-16,5 16 0 15,12-2 1-15,15-3-2 16,24-3 0-16,23-7-11 16,34-9 0-16,29-25-5 15,36-33 0-15</inkml:trace>
  <inkml:trace contextRef="#ctx0" brushRef="#br1" timeOffset="64076.9731">18081 4411 21 0,'-41'8'10'0,"-10"-16"-11"16,42 5 11-16,-3 0-11 15,0-2 0-15,0-3 2 16,4 5 0-16,-1-5-1 16,3 3 1-16,3 3 0 15,3 4 0-15,6 3 0 16,8 6 0-16,10 2-1 15,12 16 0-15,12 1 1 16,14 4 0-16,7 3 0 16,20 5 0-16,6 3 2 15,9 0 1-15,9 8-1 16,12 21 1-16,6 6-1 16,-9-1 1-16,12 19-2 0,-3 10 0 15,-3 14-2-15,-9-3 1 16,1 21-1-16,-10 6 1 15,-6-3 1-15,-3 8 0 16,-18-3 2-16,-2-3 0 16,-4-2 1-16,-8-8 1 15,-4-8-1-15,-8-13 0 16,-13-14-6-16,-5-10 0 16,-3-8-11-16,-4-18 0 15,-11-38-3-15,-9-44 0 0</inkml:trace>
  <inkml:trace contextRef="#ctx0" brushRef="#br1" timeOffset="64529.9172">18066 4527 16 0,'-26'-11'8'0,"8"6"-11"0,15 2 9 0,0 3-11 16,0 0 0-16,-3 3-2 15,3-6 1-15</inkml:trace>
  <inkml:trace contextRef="#ctx0" brushRef="#br1" timeOffset="64736.9562">17974 4453 19 0,'-6'-5'9'0,"6"7"-10"16,0-2 20-16,-3 0-19 15,0 0 0-15,-3 8 1 16,-3-2 0-16,0-12-1 16,1-2 0-16,2-5-1 15,3-13 1-15,3-4-1 16,6-14 0-16,3-7-2 16,5-4 1-16,4 10 0 15,-3 10 1-15,0 17 1 0,0 12 0 16,-3 20-2-1,-3 12 1-15,9 17-3 0,2-6 0 16</inkml:trace>
  <inkml:trace contextRef="#ctx0" brushRef="#br1" timeOffset="66703.3291">21403 7215 18 0,'-18'-21'9'15,"-14"-13"-7"-15,20 23 9 0,-12 0-12 16,-6 4 1-16,-3-1 2 16,-8-3 0-16,-10 0-1 15,-5 3 0-15,-10 1 0 16,-5 4 1-16,-7 6 0 16,-8-3 1-16,-18 10-3 15,-6 11 0-15,-6 11-1 16,2 13 1-16,-5 5 0 15,3 19 0-15,-3-3-1 0,3 11 0 16,-6 18 1-16,9 3 1 16,9 3-1-16,6 7 1 15,11 9 0-15,19 4 0 16,11 1 0-16,13 13 1 16,14 2-2-16,15 4 1 31,63 70 1-31,26-20 0 15,18-19-1-15,18-16 1 16,24-18-1-16,15-9 1 16,33-20 0-16,11-9 0 0,24-18-1 15,4-18 0-15,11-14 0 16,0-24 0-16,9-15 1 16,-15-19 1-16,1-18 1 15,-13-9 1-15,3-18-1 16,-8-13 1-16,-10-11 0 15,-17-13 0-15,-4 1-1 16,-17-17 0-16,-9-3-2 16,-15-5 0-16,-12-7-2 15,-21-6 1-15,-9 0-2 16,-15 8 0-16,-11-3 1 16,-18 3 0-16,-16-5 0 15,-17 7 1-15,-18 1-1 16,-9-3 0-16,-24 0 1 15,-14 0 1-15,-28 7-3 16,-29 1 1-16,-24 5-3 16,-33 6 1-16,-35 15-1 0,-24 14 0 15,-30 7-2-15,-21 14 0 16,-3 16-2-16,0 10 0 16,15 19-5-16,3 10 0 15,24 3 0-15,24 0 0 16</inkml:trace>
  <inkml:trace contextRef="#ctx0" brushRef="#br1" timeOffset="68069.8252">20016 7842 13 0,'9'-10'6'0,"9"18"1"16,-9-3 7-16,3 11-13 15,0 8 1-15,6 7 0 16,-1 4 1-16,4 2-2 16,-6 2 1-16,-3-7 3 15,-3-8 0-15,0-3 0 16,-6-8 0-16,0-2 0 16,-6-8 1-16,-3-11-3 15,0-6 1-15,0-1-2 16,3-12 0-16,6-5-3 15,6-10 0-15,3 0-1 16,6-1 1-16,5 1-2 16,4 8 1-16,3 2-1 15,3 8 0-15,-6 6 2 16,-4 7 1-16,-2 11-1 16,-6 8 0-16,-3 8 0 0,-3 2 1 15,-3 3 1-15,-3 1 1 16,0-1-1-16,-3 0 1 15,3-2 0-15,0-1 1 16,0-7 0-16,3-3 0 16,0-6 0-16,3-4 1 15,6-9-2-15,5-2 0 0,7-11-1 16,3-13 1-16,3 0-3 16,5-5 0-16,1-3-1 15,3 7 1-15,-1 12-1 16,-5 2 1-16,-6 11-1 15,-3 10 0-15,-9 14 1 16,-7 10 0-16,-5 13 0 16,-9 6 1-16,-6 8 0 15,-2-1 1-15,-1-4-1 16,3-9 1-16,3-5-6 16,3-5 0-16,6-3-6 15,9-15 0-15</inkml:trace>
  <inkml:trace contextRef="#ctx0" brushRef="#br1" timeOffset="68595.8524">21076 7911 26 0,'0'-13'13'0,"30"-6"-17"0,-22 14 16 0,4-3-15 15,3-3 1 1,9-4-1-16,-3-7 1 0,6-1 3 15,0 1 1-15,2-4-2 16,-2 0 0-16,-3-4 2 16,-3 1 1-16,-3 8-1 15,-4 3 1-15,-2-4-1 16,-3 1 0-16,-3 5-2 16,-6 1 1-16,-3 7-1 15,-3 0 1-15,-3 5 0 16,-3 3 0-16,-5 5 1 15,-1 1 0-15,0-1 0 16,3-2 1-16,0 4-1 16,6 7 1-16,0 2-1 15,3 5 0-15,3 0 0 16,3 5 0-16,3 3-1 16,3 1 0-16,6 1 0 15,9-4 0-15,3-6-5 0,0-5 1 16,5-6-7-16,13-10 0 15</inkml:trace>
  <inkml:trace contextRef="#ctx0" brushRef="#br1" timeOffset="68790.7905">21936 7363 43 0,'-30'88'21'0,"12"41"-28"0,15-89 37 0,-3 16-35 16,3 2 0-16,1 8-11 15,-1-11 1-15,-3-4 14 16,-9-9 1-16</inkml:trace>
  <inkml:trace contextRef="#ctx0" brushRef="#br1" timeOffset="68975.292">21537 7781 10 0,'-3'-68'5'0,"24"7"-2"16,-18 45 2-16,3 3-3 15,3-3 0-15,3-5 1 16,3-1 0-16,6 4-4 0,5-1 1 16,13 6 2-16,12 0 0 15,14 2-6-15,4 6 1 16,8 2-1-1,3 3 0-15</inkml:trace>
  <inkml:trace contextRef="#ctx0" brushRef="#br1" timeOffset="69363.7614">22606 7570 12 0,'15'-3'6'0,"-9"-8"-8"0,-6 9 11 0,-3-3-12 15,-3-3 1-15,-3 2-1 16,0 1 0-16,-3 2 6 15,0 3 0-15,0 3-3 16,-3 2 1-16,0 6 2 16,0 7 0-16,1 9 1 15,2 7 1-15,0 17 0 16,0-1 0-16,3 8 0 16,3-8 0-16,3-7-1 15,0-12 1-15,6-4 0 16,6-9 0-16,3-12-3 15,6-20 0-15,8-12-2 16,10-16 1-16,12-6-1 16,-1-5 1-16,1 3-3 15,0 7 1-15,-4 9-2 16,-8 10 1-16,-3 14 0 16,-15 10 1-16,-9 16-2 15,-12 13 0-15,-9 10-5 16,-6 6 0-16,-9-10-1 0,0-17 1 15</inkml:trace>
  <inkml:trace contextRef="#ctx0" brushRef="#br1" timeOffset="70171.3376">20716 8840 34 0,'-18'-16'17'0,"0"-16"-30"0,15 24 35 16,-3-5-24-16,-3-6 1 16,0 1-2-16,-3 2 1 15,0 3 2-15,-3 5 1 0,1 3-2 16,-4 5 0-16,0 7 1 15,-3 9 1-15,0 8 1 16,0 8 0-16,3 2 1 16,4 1 0-16,5 2 0 15,6 2 0-15,3 1 0 16,3-3 0-16,0 0-1 16,3-2 1-16,3-9 0 15,-1-10 0-15,7-8-1 16,6-13 1-16,9-17-2 15,0-12 1-15,8-19-3 16,7-13 1-16,6-11-2 16,2-2 1-16,-8-11-1 15,-3 3 1-15,2-3-1 16,-2 13 0-16,-6 11 2 16,-7 13 0-16,-5 13 0 15,-3 6 1-15,-6 15-1 0,0 11 0 16,-3 16 1-16,-6 13 0 15,-3 19 2-15,-3 10 0 16,-3 17 0-16,-3 12 1 16,0 6-1-16,-3 5 0 15,6-16-7-15,0-3 0 16,6-15-10 0,9-14 1-16</inkml:trace>
  <inkml:trace contextRef="#ctx0" brushRef="#br1" timeOffset="70637.098">21549 8567 27 0,'-3'-8'13'16,"15"11"-11"-16,-12 0 13 0,0 2-17 15,-3 5 0-15,-3 1 0 16,-3 5 1-16,-3 2 3 16,-6 9 0-16,1 5 1 15,-1 2 1-15,0 3 2 16,-3 11 0-16,3-9 1 16,0 1 0-16,6-3-2 15,3-5 1-15,3-8-4 16,3-11 1-16,3-10-2 15,6-9 0-15,3-12-2 0,3-11 1 16,6-8-1-16,3-14 0 16,3-2-1-16,6-5 1 15,-4 8-2-15,1 8 0 16,0 12 0-16,0 7 1 16,-6 9-1-16,-1 17 1 15,-5 10 1-15,-3 8 0 16,-3 14 1-16,-3 5 0 0,0-1-1 15,0 4 1-15,0-6-7 16,3-3 0-16,3-15-3 16,0-22 1-16</inkml:trace>
  <inkml:trace contextRef="#ctx0" brushRef="#br1" timeOffset="70803.7153">22100 8178 25 0,'-12'6'12'0,"6"49"-12"16,6-26 19-16,-3 14-20 15,0 9 1-15,3 20-6 16,3 13 1-16,0-6 1 16,-3 0 0-16</inkml:trace>
  <inkml:trace contextRef="#ctx0" brushRef="#br1" timeOffset="70983.1269">21814 8858 17 0,'-66'-50'8'0,"7"-29"-1"0,50 60 10 16,0-7-18-16,0-6 1 15,6 0-2-15,6 8 0 16,9-5 3-16,9 5 1 16,9-2 0-16,5 2 1 15,16 3-1-15,12 0 1 16,11 8-6-16,12 5 0 0,7 2-4 15,5 6 1 1</inkml:trace>
  <inkml:trace contextRef="#ctx0" brushRef="#br1" timeOffset="71343.0128">22829 8506 20 0,'12'0'10'0,"6"-5"-13"0,-18 2 16 0,0 3-15 15,-3-2 1-15,-9-1-2 16,0 0 0-16,-3 3 5 15,-9 3 0-15,-3 0-1 16,-5-3 1-16,-4 10 1 16,0 12 0-16,1 1 2 15,-7 14 1-15,0 6-1 16,1-1 0-16,2 3-1 16,3 0 0-16,3 0 0 15,7-11 0-15,5-5-2 16,6-7 1-16,6-4-2 15,9-7 0-15,3-11-2 16,6-13 1-16,9-9-2 0,9-1 0 16,2-4 0-16,4 6 0 15,0 8-1-15,0 5 1 16,-1 8 1-16,-5 10 0 16,-12 11 1-16,-9 9 1 15,-9-1-3-15,-3 5 1 16,-3 0-8-16,9-12 1 15</inkml:trace>
  <inkml:trace contextRef="#ctx0" brushRef="#br1" timeOffset="80937.058">19471 9427 17 0,'12'-5'8'0,"30"-30"-8"16,-33 25 9-16,6-3-9 15,3-1 0-15,-3 4 3 16,-4-1 0-16,1 3-1 0,-3 0 0 16,-9 3 2-16,-12 8 0 15,-14 13-1-15,-25 7 0 16,-17 25 0-16,-19 26 0 15,-14 19-1-15,0-6 1 16,15 6 0-16,5 4 1 16,13-1 0-16,11-1 1 15,9-10-3-15,16 2 1 16,14-2-8-16,21-9 0 16,21-4-7-16,14-35 1 0</inkml:trace>
  <inkml:trace contextRef="#ctx0" brushRef="#br1" timeOffset="81626.0552">19418 10496 21 0,'0'-34'10'0,"24"-17"-10"0,-15 38 10 0,5-3-11 16,-2-8 1-16,-3 1 0 16,0 1 0-16,-3 1 2 15,-6 3 0-15,-6 5 0 16,-6 5 1-16,-11 8-1 15,-4 8 1-15,-3 10-1 16,-3 3 0-16,0 6 0 16,1 2 0-16,-1 5-1 15,6 9 1-15,0 7 1 16,4 11 0-16,2 5 0 16,3 3 1-16,3-1-3 15,3 17 1-15,3-3-1 16,6-3 0-16,3-10-2 0,0-8 1 15,0-11-8-15,0-10 0 16,-9-8-3-16,-6-19 1 16</inkml:trace>
  <inkml:trace contextRef="#ctx0" brushRef="#br1" timeOffset="81777.9682">18831 10829 34 0,'0'0'17'0,"21"19"-27"0,-9-11 30 0,15 5-26 16,12 3 1-16,5 2-10 15,13-2 1-15</inkml:trace>
  <inkml:trace contextRef="#ctx0" brushRef="#br1" timeOffset="81974.113">19614 11134 35 0,'6'5'17'0,"6"32"-43"16,-12-29 31-16,-3 8-13 0,0-3 1 15</inkml:trace>
  <inkml:trace contextRef="#ctx0" brushRef="#br1" timeOffset="82302.7293">19644 10202 22 0,'-3'3'11'0,"36"0"-30"16,-24-1 22-16,3 4-7 16,0 1 0-16,-3 4 19 31,38-6-15-31,-77 40 5 15,48 8 0-15,3 5 2 16,-3 9 1-16,0 12 1 16,-6 3 1-16,0 5-8 15,0 11 0-15,2-10-7 16,1-9 1-16,-3-13-6 16,0-18 0-16</inkml:trace>
  <inkml:trace contextRef="#ctx0" brushRef="#br1" timeOffset="82498.2219">20254 11105 27 0,'-3'26'13'0,"6"-7"-44"0,6-22 23 0</inkml:trace>
  <inkml:trace contextRef="#ctx0" brushRef="#br1" timeOffset="82723.0964">20427 10967 31 0,'30'-42'15'0,"-7"-11"-19"0,-17 39 30 0,-3-4-28 15,0-1 0-15,-3 1-1 16,-6-1 0-16,-5 1 4 15,-7 7 1-15,-6 6-1 16,-9 5 0-16,0 8 2 16,1 10 1-16,2 6 1 15,3 8 0-15,0 8 0 16,0 15 0-16,13 6-3 16,2 5 1-16,12-8-6 15,6-7 1-15,12-4-7 16,11-15 1-16,10-13-5 15,0-17 1-15</inkml:trace>
  <inkml:trace contextRef="#ctx0" brushRef="#br1" timeOffset="83129.6496">20963 11036 62 0,'-12'61'31'16,"3"26"-56"-16,6-63 66 0,-3 0-51 15,-3 2 0-15,-6 6 3 16,-3-6 1-16,0-5 15 16,1-7 0-16,-1-6-8 15,3-14 1-15,6-4 3 16,6-14 0-16,9-16-4 15,12-7 0-15,8-6-6 16,4-3 1-16,9 3 0 16,6 3 1-16,-7 8 2 15,-2 7 0-15,-3 9 4 16,-3 10 0-16,-7 5 1 16,1 19 1-16,-12 11-1 15,-3 12 0-15,-3 6-2 16,-3 3 1-16,0 3-8 15,0-6 1-15,0-3-8 16,0-5 0-16,6-10-3 16,3-11 0-16</inkml:trace>
  <inkml:trace contextRef="#ctx0" brushRef="#br1" timeOffset="83578.1987">21811 10745 34 0,'-3'-8'17'0,"-9"16"-41"16,9-3 30-16,0 3-2 15,-3 5 0-15,-3 0 7 16,-3 9 0-16,-3 7-12 15,-2 8 0-15,-1 8 9 16,3 5 0-16,0-2-1 16,3-1 1-16,3-7-4 15,3-6 1-15,0-10-2 16,3-11 1-16,6-7-1 16,3-12 0-16,3-12-3 15,3-14 0-15,9-5-3 16,6-8 0-16,2 0-2 15,1 5 1-15,-3 9-1 0,-3 9 0 16,0 9-1-16,-4 8 0 16,-5 13 0-16,-6 13 1 15,0 13 1-15,-9 11 1 16,-3 0-1-16,0 0 1 16,0-8-2-16,3-7 0 15,3-12-1-15,6-13 0 16</inkml:trace>
  <inkml:trace contextRef="#ctx0" brushRef="#br1" timeOffset="84420.1973">22302 10885 54 0,'12'34'27'16,"-30"75"-38"-16,9-75 60 0,-9 11-48 15,-2-2 0-15,-1-1-1 16,0-2 0-16,3-6-1 16,0-5 1-16,3-10 1 15,3-14 0-15,6-8-2 16,6-10 1-16,9-16-2 16,12-11 1-16,15-13-5 15,0-5 1-15,5 3-2 16,1 4 1-16,0 14 1 15,-7 5 0-15,-5 11 2 0,-9 3 0 16,-3 15 5 0,-6 14 0-16,0 13 3 0,-6 15 0 15,-6 6 1-15,-3 8 0 16,-6-3 0-16,0 1 0 16,0 2 0-16,-3-1 1 15,6-14-3-15,3-9 1 16,3-8-1-16,6-11 0 15,6-10-2-15,0-13 1 16,3-8-3-16,8-11 1 16,10-7-3-16,3-6 1 0,6-6-2 15,-1 1 1-15,-5 2-1 16,0 3 0-16,2 3 0 16,1 10 1-16,0 3 1 15,-9 3 0-15,-4-1-1 16,-2 6 1-16,0 3-1 15,-6 4 1-15,0 12 0 16,-3 4 1-16,-4 12-1 16,1 7 0-16,0 8 0 15,3 3 0-15,0 2 1 16,3-5 0-16,3-2 0 16,0-1 0-16,2-7 1 15,1-4 0-15,0-7 1 16,0-8 0-16,3-2 0 15,5-6 0-15,-2-8-1 16,-3-3 0-16,-3-10-2 16,0-5 0-16,-1-6-4 15,-2-5 1-15,-3-2-2 0,-3-1 1 16,-3 0 0-16,-3 14 1 16,-3 10 1-16,-3 11 0 15,-3 16 5-15,-3 10 0 16,-3 19 1-16,3 7 1 15,0 14 3-15,6 5 0 16,12 3-1-16,11-3 1 16,16-2-7-16,6-8 1 15,8-14-14-15,19-13 1 16,-1-21-7-16,-11-18 1 0</inkml:trace>
  <inkml:trace contextRef="#ctx0" brushRef="#br1" timeOffset="87646.6552">19355 12377 34 0,'-26'-21'17'0,"11"0"-22"16,12 16 18-16,-3-3-16 16,3 0 1-16,-3 0 0 15,-3 0 0-15,-6 3 4 16,-3-1 1-16,-6 6-2 16,-2 8 1-16,-4 5 0 15,-6 9 1-15,-3 4-1 16,-5 3 1-16,-1 6-1 0,6 2 0 15,1 8-1-15,5 2 1 16,3-7-1-16,0 0 1 16,7-1 0-16,5-2 0 15,9-8 0-15,9-2 1 16,6-9-2-16,6-7 1 16,14-16-1-16,13-11 0 15,9-5 0-15,5-14 0 0,4-12-1 16,-1-9 1-1,-5-2-1-15,-3-8 0 0,-7 13 2 16,-2-3 0-16,-6 9-1 16,-6 4 0-16,-7 11-1 15,-2 6 1-15,-3 8 0 16,-3 7 0-16,-3 11-1 16,-3 11 0-16,-6 2 0 15,0 16 0-15,-6 13 1 16,0 16 0-16,-3 16-3 15,-3-2 1-15,3 10-6 16,6-16 0-16,3-16-5 16,6-10 1-16,6-21-3 15,3-27 1-15</inkml:trace>
  <inkml:trace contextRef="#ctx0" brushRef="#br1" timeOffset="87842.7303">19799 11729 42 0,'3'-24'21'0,"0"22"-33"0,-3 9 45 16,-3 9-34-16,-3 24 1 15,0 24-2-15,-3 20 1 16,0 11 1-16,0 14 0 16,-3 2 0-16,0 0 0 15,6-18-1-15,0-14 0 16,0-13-9-16,-2-21 1 15</inkml:trace>
  <inkml:trace contextRef="#ctx0" brushRef="#br1" timeOffset="88038.7035">19564 11988 48 0,'-9'-13'24'0,"15"26"-28"0,0-2 41 0,3 7-41 15,11 4 0-15,10-4 0 16,9 3 0-16,6 6 4 16,8 2 0-16,4-5-8 15,-7-3 0-15,1-3-3 16,-1-10 0-16</inkml:trace>
  <inkml:trace contextRef="#ctx0" brushRef="#br1" timeOffset="88293.2159">20561 11840 47 0,'-27'29'23'0,"21"53"-33"0,6-50 44 15,0 16-35-15,3 15 1 16,3 22-1-16,-6 15 0 15,-3 22 2-15,0 8 0 0,0-1 0 16,0-7 1-16,3-19 0 16,-3-15 0-16,0-22-5 15,0-19 1-15,-6-26-10 16,-12-31 0-16</inkml:trace>
  <inkml:trace contextRef="#ctx0" brushRef="#br1" timeOffset="88465.2049">19963 12248 59 0,'-9'-14'29'0,"47"6"-51"0,-20 6 51 0,21-4-32 16,9 1 0-16,17 8-3 15,6 5 0-15,4 2-1 16,2 9 0-16</inkml:trace>
  <inkml:trace contextRef="#ctx0" brushRef="#br1" timeOffset="88789.0359">20873 12893 47 0,'-26'64'23'0,"14"-25"-28"0,9-39 40 0,-3-5-30 16,-6-6 0-16,-9-10 5 15,-3-8 1-15,3-13-13 16,4 2 1-16,5-13 7 16,6-2 0-16,9-4-3 15,17 4 0-15,13-6-4 16,12-2 1-16,5 10-3 15,10 10 1-15,-9 6-3 16,-1 11 1-16,-5 7-5 16,-3 3 0-16,-7 11-8 15,-2 10 0-15,-9-2 1 16,-6 0 0-16</inkml:trace>
  <inkml:trace contextRef="#ctx0" brushRef="#br1" timeOffset="89031.2027">21537 12584 41 0,'-3'23'20'0,"-6"28"-27"0,12-38 43 15,-3 5-38-15,3 9 0 0,3 2-3 16,-3 0 1 0,0-5 1-16,0-11 1 0,3-13-9 15,0-24 0-15</inkml:trace>
  <inkml:trace contextRef="#ctx0" brushRef="#br1" timeOffset="89166.7793">21567 11594 50 0,'-18'-3'25'0,"-9"25"-43"16,15-9 49-16,-3 13-40 15,1 6 0-15,-1 13-13 16,3 0 1-16</inkml:trace>
  <inkml:trace contextRef="#ctx0" brushRef="#br1" timeOffset="89523.4611">21903 11703 40 0,'18'74'20'0,"12"108"-19"0,-27-118 33 16,-3 23-34-16,-3 6 1 15,-3-1 5-15,-3-12 0 16,-3-14-4-16,0-11 0 15,0-18 3-15,0-13 1 16,3-16-2-16,6-13 0 0,9-8-4 16,9-14 0-16,15 1-3 15,3-6 0-15,11-3-1 16,7 6 1-16,0 6 2 16,-7 7 0-16,-5 8 1 15,-9 10 0-15,-12 12 0 16,-18 1 1-16,-21 15-3 15,-9 4 1 1,-56 29-11 0,5-12 1-16,10-9-4 15,17-8 1-15</inkml:trace>
  <inkml:trace contextRef="#ctx0" brushRef="#br1" timeOffset="89869.4457">22400 12507 26 0,'6'37'13'0,"0"18"-5"0,-6-41 17 16,6 4-22-16,6-2 0 15,-3 0 1-15,3-3 1 16,0-5-6-16,3-3 1 0,-3-7 5 16,3-14 0-1,26-45-4 1,1-5 0-16,3 0-3 16,-4 18 1-16,-8 8-1 15,-3 11 0-15,-1 13-6 16,-2 14 1-16,-6 10-2 15,-3 5 1-15,-6 8-2 16,0 0 1-16</inkml:trace>
  <inkml:trace contextRef="#ctx0" brushRef="#br1" timeOffset="90619.6529">23267 11816 27 0,'23'19'13'0,"-11"89"-17"16,-12-68 24-16,-3 21-20 16,-6 21 1-16,-6 10-3 0,-8 9 1 15,2-11 1 1,-6-16 0-16,-3-10 0 0,-2-19 1 16,-1-19-2-16,3-10 0 15,-3-21-1-15,6-11 1 16,4-16-2-16,11-13 1 15,12-5 0-15,3 2 0 16,9 3 5-16,6 8 0 16,8 3 3-16,10 5 1 0,6 5 0 15,-4 8 1-15,1 8-2 16,3 3 1 0,5 2-5-16,-2 6 1 0,6-1-2 15,8 1 0-15,4 0-1 16,-7-1 0-16,1-2-1 15,-4 0 1-15,1 0 2 16,-12-5 1-16,-10-3 1 16,-5-3 1-16,-6-2 0 15,-3-3 0-15,-6 3-1 16,-6-3 0-16,-9 6-4 16,-6 4 1-16,-6 6-3 15,-3 11 0-15,0 5-1 16,3 16 0-16,0 10 0 15,4 19 1-15,2 7 0 16,6 7 0-16,3-12-3 16,3-2 1-16,8-13-4 15,10-14 1-15,6-18-1 0,9-11 0 16,14-21 0-16,7-18 1 16,3-16 2-16,5-9 0 15,3-4 6-15,-8 5 0 16,-6 2 5-16,-10 11 0 15,-8 8 1-15,-12 13 1 16,-12 16-1-16,-12 11 1 16,-3 10-5-16,-3 14 1 0,0 7-2 15,6 8 0-15,3 3 1 16,3 3 0-16,3-3 0 16,3 3 1-16,-4-6 0 15,-5-8 1-15,-8 6-8 16,-22 0 0-16,-30-1-11 15,-38-10 0-15,-42-13-2 16,-6-13 1-16</inkml:trace>
  <inkml:trace contextRef="#ctx0" brushRef="#br1" timeOffset="94434.2219">18293 13899 19 0,'-18'-24'9'0,"18"-8"-4"15,0 24 10-15,-3-3-14 16,0-2 0-16,0-3 4 16,0 3 1-16,-3-3-6 15,3 3 1-15,0 0 2 16,0 5 1-16,3 11-2 15,6 12 0-15,9 25-2 16,3 13 0-16,3 8-1 16,2 16 1-16,1 7 1 15,0-2 1-15,-3-5 1 16,-3-8 1-16,-3-8 0 16,-1-14 1-16,-5-10-1 15,6-13 1-15,3-19-4 16,6-18 0-16,6-16-2 15,11-16 0-15,13-10-2 0,6-17 0 16,8 1 0-16,3-3 0 16,-5 7 1-16,-4 15 1 15,-5 9 1-15,0 14 1 16,-16 11 0-16,-5 15 0 16,0 13 2-16,-7 12 1 15,-5 17 1-15,-6-2 0 16,-3 14-1-16,-3-1 1 15,0 0-1-15,-6 0 0 0,0 1-3 16,0-12 1-16,0-2-4 16,0-7 0-16,-1-9-5 15,4-11 0-15,12-12-8 16,9-22 1-16,0-24-2 16,17-28 1-16</inkml:trace>
  <inkml:trace contextRef="#ctx0" brushRef="#br1" timeOffset="95017.5349">20073 13174 38 0,'-15'-11'19'0,"12"30"-37"15,3-9 39-15,0 14-23 16,0 16 0-16,3 18 3 15,-3 13 0-15,-3 14 2 16,0 23 1-16,0 17 2 0,0-9 1 16,0-7 1-16,0-27 1 15,-3 5-1-15,3-18 0 16,0-19-3-16,0-18 0 16,0-24-5-16,3-8 1 15,0-19-3-15,6-5 1 16,6-2-3-16,6-3 1 15,6 5-2-15,2-2 1 0,1 4 1 16,3 4 0 0,3 2 0-16,2 3 1 0,1 5 1 15,0 5 1-15,3 3 0 16,-7 5 1-16,-2 1-1 16,-3-4 1-16,3 1 1 15,-1-6 0-15,1-5 0 16,0-2 0-16,-3-9-2 15,-6-7 0-15,-4-3 1 16,-5-6 0-16,-3-4 0 16,-3-4 0-16,0 4-2 15,-3 10 0-15,-6 5 0 16,-3 8 0-16,-3 8 0 16,-3 16 0-16,-3 18 2 15,1 19 0-15,-4 22 2 16,6-1 1-16,0 8 0 15,3 0 0-15,0-3-5 16,3-7 1-16,0-9-9 16,0-10 1-16,3-13-8 15,0-16 1-15</inkml:trace>
  <inkml:trace contextRef="#ctx0" brushRef="#br1" timeOffset="95273.4273">21061 14187 75 0,'-18'45'37'0,"6"0"-66"0,9-35 75 0,3 1-51 16,-3-3 0-16,0-11 0 16,0-5 1-16,3-2 8 15,3-6 1-15,6-8-5 16,3-2 0-16,6-6-2 15,3-5 1-15,6 0-7 16,2 5 1-16,10 3-7 16,0-3 0-16,-1 8-2 15,-2-2 0-15</inkml:trace>
  <inkml:trace contextRef="#ctx0" brushRef="#br1" timeOffset="95604.4963">21737 14116 37 0,'14'37'18'0,"-14"18"-27"0,0-44 38 16,0-3-33-16,0-3 0 15,0-5-2-15,0-11 1 16,0-7 7-16,0-3 1 16,0-14-5-16,0-10 0 15,3-10 1-15,-3 2 0 16,0-3 2-16,0 9 0 15,0 4 1-15,0 12 1 16,-3 7 0-16,-5 16 0 16,-7 16 3-16,-3 18 1 0,-3 14 1 15,0 18 0-15,0 6-2 16,6 2 1-16,6 10-3 16,7-4 1-16,7-6-8 15,10-8 0-15,15-10-12 16,9-22 0-16,14-26-1 15,7-18 1-15</inkml:trace>
  <inkml:trace contextRef="#ctx0" brushRef="#br1" timeOffset="95954.608">23103 14055 75 0,'21'71'37'0,"23"51"-87"0,-38-90 83 16,-3 7-47-1,-6-15 0-15,-3-13-1 16,-6-25 1-16,-5-17 19 16,-7-22 1-16,-3-24-18 15,-6-26 1-15</inkml:trace>
  <inkml:trace contextRef="#ctx0" brushRef="#br1" timeOffset="96057.5494">22817 13269 27 0,'-9'13'13'0,"3"29"-33"16,12-28 25-16,3 4-11 16,15 11 1-16</inkml:trace>
  <inkml:trace contextRef="#ctx0" brushRef="#br1" timeOffset="96309.4074">23710 13811 33 0,'48'16'16'0,"-27"34"-19"0,-21-36 32 15,-3 4-27-15,-3 3 1 16,-3 6-1-16,-3 2 1 16,0-3-6-16,3-5 1 15,6 1 1-15,6-4 1 16,6 1-4-16,3-3 1 15,6-3 2-15,-1 0 0 16,-5-2 2-16,-6-1 0 16,-12 6 3-16,-11 5 1 0,-22 0 1 15,-21-2 0 1,-11-3-13-16,-12-3 1 0,-19-8-5 16,-2-10 1-16</inkml:trace>
  <inkml:trace contextRef="#ctx0" brushRef="#br1" timeOffset="98053.0274">18376 15110 33 0,'0'8'16'0,"30"16"-24"15,-15-13 25-15,3 5-15 16,5 13 1-16,1 13 3 16,-3 16 0-16,0 11-9 15,-3 5 1-15,-6 13 1 16,-3 1 1-16,-3-12-9 16,-12-15 1-16</inkml:trace>
  <inkml:trace contextRef="#ctx0" brushRef="#br1" timeOffset="98291.4412">17995 15243 38 0,'36'13'19'0,"59"32"-34"0,-62-35 32 15,11 1-18-15,1 0 1 0,3-6 0 16,5-5 0-16,1-3-1 16,-1-7 1-16,4-4-4 15,3-12 1-15,-4-6-4 16,-5-7 0-16</inkml:trace>
  <inkml:trace contextRef="#ctx0" brushRef="#br1" timeOffset="98820.7108">18998 14819 28 0,'9'-8'14'0,"0"40"-15"16,-3-11 26-16,3 22-23 16,6 20 0-16,-6 24 7 15,0 19 1-15,-6-3-8 16,-3 1 0-16,0-14 5 16,-3-14 1-16,-3-7-1 0,-3-19 1 15,3-15-6 1,-6-14 1-16,6-10-5 15,3-14 0-15,6-2-2 0,6-11 0 16,9-11-1-16,0-2 1 16,8 0 0-16,7-8 1 15,3 0 1-15,-3 5 0 16,-1 8 1-16,1 3 1 16,-3 8-1-16,0 5 1 15,-4 0-1-15,1 5 1 0,-3 1-1 16,-3 2 1-16,-3 0 0 15,0-5 0-15,2-3-1 16,-2-3 1-16,-3-2-1 16,0-8 1-16,0-8-3 15,0-3 1-15,3-13-2 16,-1 2 0-16,1 9 1 16,0 5 1-16,-3 5 0 15,0 6 1-15,-3 7 3 16,-3 11 1-16,-9 13 4 15,-3 14 0-15,-6 15 1 16,-3 11 0-16,-3 8 0 16,6 0 1-16,0-3-5 15,3 0 1-15,6-8-7 16,12-7 0-16,6-14-10 16,6-5 1-16,12-16-7 15,8-19 1-15</inkml:trace>
  <inkml:trace contextRef="#ctx0" brushRef="#br1" timeOffset="99341.6095">20168 15409 21 0,'15'6'10'0,"-3"-25"-4"16,-12 19 8-16,3-8-13 16,3-2 1-16,0-4 0 15,-3-2 1-15,3-5-3 16,-1-5 1-16,1-3 0 0,0-6 0 15,0-2-2-15,-3 8 0 16,-3 0 0-16,-3 0 0 16,-3 8 2-16,-3 5 1 15,4 8 1-15,-7 8 1 16,-6 13 0-16,6-2 0 16,-18 42-1-16,-3 16 1 15,1-1-10-15,5 17 1 16,6-8-6-16,6-16 1 15</inkml:trace>
  <inkml:trace contextRef="#ctx0" brushRef="#br1" timeOffset="100348.404">19936 15462 38 0,'38'-13'19'0,"31"-29"-27"0,-48 31 33 0,6-5-25 16,-1-5 1-16,-2-3-2 16,-3 3 0-16,-3-5 1 15,-3-1 0-15,-6 1 0 16,-6-6 0-16,-3 5 0 16,-3 1 1-16,-6-3 3 15,-6 2 0 1,-3 6 0-16,-6-3 1 0,0 9 0 15,1 4 0-15,-4 11-1 16,-6 8 0-16,-3 5-3 16,-5 22 1-16,-1 15-2 15,-6 16 1-15,-5 16 2 16,2 16 1-16,9 0-3 16,10-3 1-16,14-10-5 15,27-16 0-15,32-19-11 16,16-29 1-16,14-32-4 0,13-28 0 15</inkml:trace>
  <inkml:trace contextRef="#ctx0" brushRef="#br1" timeOffset="100844.2037">21248 15653 57 0,'12'84'28'0,"6"20"-46"15,-15-83 60-15,0-3-40 16,-3 3 0-16,-3-10 0 15,-3-6 0-15,-6-13-4 16,-3-7 1-16,-5-17 2 16,-1-11 1-16,9-17-3 15,6 1 1-15,12-7-1 0,9-3 0 16,15-5 0-16,8 13 1 16,1 6-4-16,9 5 0 15,2 7-7-15,-5 14 0 16,-1 8-3-16,-5 5 1 15</inkml:trace>
  <inkml:trace contextRef="#ctx0" brushRef="#br1" timeOffset="101295.2543">22073 15473 49 0,'0'-5'24'0,"24"-17"-47"15,-15 12 47-15,3-3-29 16,0-1 0-16,-1 1 6 15,-2-3 1-15,-3 0 2 16,0 3 1-16,-6 3-1 16,-3-1 0-16,-3 0 2 0,-3 3 1 15,-5 0-5-15,2 6 1 16,-3 2-3-16,0 10 0 16,-6-2 0-16,0 3 0 15,-3 5 1-15,-5 10 1 16,2 3 2-16,0-2 0 15,-3 7-1-15,-3 6 0 16,10 0-2-16,5-3 0 16,12-11-6-16,9-2 1 15,9 0-9-15,6-8 0 0,11-1-2 16,7-9 0-16</inkml:trace>
  <inkml:trace contextRef="#ctx0" brushRef="#br1" timeOffset="101698.6611">22576 15356 23 0,'-3'-5'11'0,"-12"18"-9"16,12-10 15-16,-3 2-13 16,0 1 0-16,0-1 2 15,-3 0 0-15,0 3-8 16,0 3 0-16,1 2 7 15,2 8 0-15,0-2 0 16,6 4 0-16,0 4 0 16,6 5 1-16,0 5 0 0,0-8 0 15,-1-3 1 1,1-7 0-16,3-6-3 0,3-2 0 16,0-4-1-16,3-4 1 15,3-8-2-15,3-8 1 16,3-9-5-16,-1-7 1 15,4 0-2-15,-3-5 1 16,-3 7-3-16,0 4 0 16,-3 7-1-16,-4 2 1 15,-2 12-2-15,0 10 1 0,-6 2-3 16,3 9 1-16,-3 7-5 16,-3 11 1-16,0-13-1 15,0-8 1-15</inkml:trace>
  <inkml:trace contextRef="#ctx0" brushRef="#br1" timeOffset="101856.6485">23136 14748 1 0,'26'-95'0'0</inkml:trace>
  <inkml:trace contextRef="#ctx0" brushRef="#br1" timeOffset="101957.5972">23284 14613 35 0,'12'69'17'0,"-6"121"-6"0,0-121 17 16,0 34-32-16,-3 19 0 16,0 13-19-16,0-16 1 15</inkml:trace>
  <inkml:trace contextRef="#ctx0" brushRef="#br1" timeOffset="103065.3116">22799 16801 42 0,'6'8'21'0,"-9"-37"-49"0,6 8 33 15,-3-6-11-15,-3 1 0 16,0-1 6-16,-6 6 1 15,-6 8 7-15,-8 8 1 16,-10 5-1-16,-3 2 0 16,3 14 2-16,-2 11 1 15,-1 7-5-15,0 14 0 0,3 12-6 16,4 4 0-16,5 13 0 16,3 2 0-16,3 0 2 15,9-15 0-15,0-8 1 16,3-11 1-16,6-11-1 15,12-16 1-15,12-15-4 16,0-24 1-16,0-24-4 16,8-27 1-16,7-17-3 15,6-20 1 1,5-7 0-16,-2-3 1 0,3 7 1 16,-1 7 1-16,-5 17 3 15,-3 17 1-15,-7 13 1 16,-2 10 0-16,-3 22-1 15,0 12 1-15,-7 28-3 16,-2 25 1-16,-6 27-4 16,-6 24 1-16,-6 19-3 15,0 13 0-15,-3-9-4 16,0-2 1-16,0-15-4 16,0-17 1-16,6-31-3 15,9-30 1-15</inkml:trace>
  <inkml:trace contextRef="#ctx0" brushRef="#br1" timeOffset="103473.9697">23728 16611 41 0,'-3'23'20'0,"-12"-7"-55"0,12-13 41 0,-3 7-9 16,-12 9 0-16,-3 7 10 15,-5 9 0-15,-4 5-1 16,3 10 0-16,3 5 3 16,3-4 0-16,7 2 2 15,2-3 0-15,6-8-5 16,3-7 0-16,0-9-4 16,3-5 1-16,3-8-2 15,3-7 1-15,3-22-1 16,8-11 0-16,7-15 0 15,3-19 0-15,6-5-1 16,0-5 1-16,2-6-3 16,4 0 1-16,-3 14-1 15,-4 15 0-15,-5 14-1 0,-3 7 1 16,-3 6-2 0,-3 24 1-16,-3 18-1 15,-3 5 1-15,-4 11-5 0,-2 3 1 16,0 0-5-16,0-17 0 15</inkml:trace>
  <inkml:trace contextRef="#ctx0" brushRef="#br1" timeOffset="103696.8453">24362 15864 67 0,'-6'30'33'0,"-6"70"-63"0,6-60 69 0,-3 26-40 16,-3 16 1-16,-6 24 1 16,-2 15 0-16,-4 6-1 15,-6 8 0-15,0-21-4 16,3-13 1-16,4-25-10 16,2-25 1-16,0-35-2 15,12-27 0-15</inkml:trace>
  <inkml:trace contextRef="#ctx0" brushRef="#br1" timeOffset="103878.8351">24323 16253 78 0,'12'40'39'0,"-21"8"-87"16,9-38 88-16,0 9-53 0,3 2 1 15,3 3-4-15,0 5 0 16,3 0 22-16,0 0 0 15,3-5-16-15,9-8 0 16,8-19 3-16,7-13 0 16</inkml:trace>
  <inkml:trace contextRef="#ctx0" brushRef="#br1" timeOffset="104088.7343">24919 16118 53 0,'-9'32'26'0,"-27"37"-60"0,21-40 57 0,-6 19-26 16,-3 20 1-16,1 17 8 16,2 8 0-16,6-1-2 15,3 1 0-15,6-8 2 16,6-17 0-16,6-17-5 16,6-17 1-16,9-29-12 15,5-31 0-15,4-32-4 16,3-24 0-16</inkml:trace>
  <inkml:trace contextRef="#ctx0" brushRef="#br1" timeOffset="107104.0912">19245 9120 9 0,'-6'-2'4'0,"6"-1"-5"0,0 3 5 0,0 0-6 16,0 0 1-16,0 0 0 16,-3 0 1-16,-3 3 3 15,0-3 1-15,0 0-1 16,-3 0 1-16,-2 5 0 16,-4 0 0-16,0 6 0 15,0-1 0-15,-3 6-3 16,-3 5 1-16,-3 0 0 15,-2 3 0-15,-4 3 1 16,-3-1 1-16,0 3-2 16,1-5 1-16,-1 5-1 15,-3 0 0-15,-3 3-1 16,1 0 0-16,-4-3-2 16,-8 0 1-16,-7 5 0 15,-6-4 1-15,4 1 1 16,-10-2 0-16,1-5 0 15,-3-5 0-15,-4-1-1 16,-2-5 1-16,2-2 0 0,1-3 0 16,0-5-1-16,-1-6 1 15,-2-5-1-15,-4-5 1 16,10-8-1-16,-6-3 1 16,5-3 0-16,-5-7 1 15,-7-3-1-15,7-5 0 16,8-9 1-16,1-2 0 15,0-7 1-15,11-1 0 16,6-11-2-16,7 9 0 16,5-9-1-16,9-2 0 0,9-8-1 15,4 8 0-15,5-3-1 16,3 11 0-16,3 3 0 16,0-1 1-16,3 11 1 15,-3 3 0-15,0 5-1 16,0 5 1-16,0 3-1 15,0 6 0-15,0 2 0 16,3 2 1-16,0 9-2 16,0-4 0-16,3 9 0 15,0 3 0-15,0 2 0 16,-3 0 0-16,0 2 0 16,-3 6 0-16,0 6 0 15,-3 2 1-15,-2 2 0 16,-4 3 1-16,-3 3-1 15,0 6 0-15,0-1 0 0,-3 5 0 32,-23 19 0-32,-1-3 1 15,3-2-1-15,4-5 0 16,-1-1 0-16,3-8 1 16,3-7 0-16,1-9 1 15,5-7-2-15,3-8 1 16,9-8-1-16,9-1 0 15,9-12-1-15,12-11 0 16,9-8-1-16,12-5 0 16,11-1-1-16,-2 1 1 0,6 0-1 15,2 10 1-15,4 14 0 16,-7 12 1-16,-5 14-1 16,-6 8 1-16,-7 16 0 15,4 11 1-15,0 10-4 16,5 7 1-16,10 1-8 15,0-10 0-15</inkml:trace>
  <inkml:trace contextRef="#ctx0" brushRef="#br1" timeOffset="126292.8857">13036 4448 18 0,'-3'5'9'0,"12"-8"-18"0,-6 1 10 15,3 4-6-15,0-2 1 0,3 3 0 16,6 0 0-16,3 2 14 31,-18-61-10-31,41 122 2 16,1-58 1-16,6 0 2 15,2 0 1-15,4-2 0 16,2-4 0-16,10 3-3 16,-4-2 0-16,7 2-2 15,5-2 1-15,4 5-2 16,2 0 0-16,3 0 0 16,7 2 0-16,8 1-1 15,3 2 1-15,3-5-1 16,9 3 1-16,6-1 0 15,3 6 1-15,0-5 0 16,9-1 0-16,-3 1 0 16,0 5 0-16,9-3 0 0,-3 3 0 15,6-5 0 1,3-6 1-16,3 8-2 0,3-2 0 16,-3 5 0-16,2 2 1 15,1 1-1-15,0-1 0 16,6-2-1-16,3 0 1 15,2-6 0-15,-2 4 1 16,3-1-1-16,6-8 1 16,-4 3 0-16,-2 0 1 15,3 0-1-15,-4 3 1 16,-5 2-1-16,9-3 1 0,-3 9-1 16,-4-8 1-16,7 2-2 15,-3 3 1-15,-3-8-1 16,8-1 0-16,-5 7 0 15,-9-12 0-15,9 4 1 16,-7 4 0-16,1-7-1 16,6 5 1-16,-3 0 0 15,-4 5 1-15,7-2-2 16,-6 2 0-16,6 3-1 16,-1 0 0-16,-2 2 1 15,0-5 0-15,0 1 0 16,2 1 0-16,-5 7-1 15,3-1 1-15,3 5 0 16,-4-2 1-16,-2 2-1 16,3 6 0-16,-6-3 0 15,-3 0 1-15,-7 1 0 0,-8-4 0 16,3 0-1-16,-6-2 1 16,-6 3-1-16,-12-6 1 15,3 0-1-15,-8-8 0 16,-10-2 0-16,0-6 0 15,-3-5 0-15,-2-10 0 16,-1-6 0-16,-3-3 1 16,-8-5 0-16,5-15 0 15,-12-12 0-15,-2-2 1 16,-4-18-1-16,-8-19 1 16,-10-10-1-16,-5-12 1 0,-6-17-2 15,-10-17 1-15,-8-10-2 16,-3-8 0-16,-9 3 1 15,-3-9 0-15,-3 1-1 16,-3 5 1-16,-3-3-1 16,-3 1 1-16,-6 2 0 15,0 5 0-15,0 3-1 16,0 26 1-16,4-5-1 16,-1 13 1-16,0 9-1 15,3 23 1-15,0 2 0 16,3 12 0-16,0 17-1 15,3 17 0-15,0 0 0 16,0 10 0-16,0 8 0 16,-3 3 0-16,-6 8 0 15,0 5 0-15,-6 5 0 16,-12-2 1-16,-8-3 0 16,-16 3 0-16,-17 2 0 0,-13 3 1 15,-11-5-1-15,-21 10 0 16,-6-10 0-16,-12 2 0 15,-21-13 0-15,0-2 0 16,-12-1 0-16,-14 3 1 16,-10-5-1-16,-17 5 0 15,-3-10 1-15,-22 7 0 16,-11-7-1-16,-18-6 0 0,-12 0-1 16,9 9 1-16,-20-7 0 15,-10 7 1-15,9-6-2 16,-11 7 1-16,-13-7 0 15,12 13 0-15,-11 1 0 16,-4-1 1-16,12-6-2 16,1 7 1-16,-1-7 0 15,1 7 0-15,2-1 0 16,3 8 1-16,0 0-1 16,1 8 0-16,2-5 0 15,0 5 0-15,6 0 0 16,10 5 0-16,11 3 0 15,15-8 0-15,14 0-1 16,19-6 1-16,18 4 1 16,20-6 0-16,9-5 0 15,22 5 1-15,11 0-1 16,12-5 1-16,11 5-2 0,10 0 1 16,9 0-1-16,15 2 1 15,8 4-2-15,16-3 1 16,5 2-1-16,12 3 0 15,6-5 1-15,7 5 1 16,2-3-2-16,6 3 0 16,3 3 0-16,6 2 0 15,0 5 1-15,3 12 0 16,3 9-1-16,0 20 1 16,-6 25-1-16,-6 30 1 15,-9 29 0-15,-2 29 1 0,-7 32 0 16,-9 21 0-16,0 21-1 15,1 8 1-15,5 16-7 16,9 11 0-16,9-30-5 16,-6-71 1-16</inkml:trace>
  <inkml:trace contextRef="#ctx0" brushRef="#br1" timeOffset="130676.2034">18352 5797 21 0,'-12'-26'10'0,"-38"-19"-14"16,32 37 10-16,-6-3-8 15,-6-7 1-15,-14-4 1 16,-7-1 1-16,-8 1 1 16,-10-1 1-1,-5 1 0-15,-16 4 1 0,-11 5 0 16,-9 2 1-16,-12 8-2 16,-6 9 1-16,-12 12-2 15,-9 9 0-15,-3 7-2 16,-8 11 1-16,-10 8-2 15,-3 13 1-15,10 6 0 16,2 2 0-16,9 5 0 16,21-2 1-16,12 7-1 15,6 4 1-15,15-1 0 16,14 0 0-16,19 6 0 0,14 8 1 16,10 7-1-16,8 3 0 15,18 6 0-15,15-1 1 16,21-2-1-16,18 7 1 15,2 4-2-15,16-4 1 16,5-9 0-16,-17-28 0 16,50 25-1-16,15-9 1 15,0-10-1-15,13-10 1 16,5-14 0-16,8-5 0 0,10-8-1 16,3-14 1-16,9-7-1 15,0-8 1-15,8-19-2 16,10-5 1-16,-6-8-1 15,2-10 1-15,-5-6 0 16,-6-13 0-16,-15 0 0 16,2-16 1-16,-8-3-1 15,-3-10 1-15,-9-11 0 16,3-13 0-16,-15-2-2 16,-12-11 1-16,-8-11 0 15,-16-18 1-15,-9-1-1 16,-20-10 0-1,-36-58 2 1,-24 24 0-16,-36 16 0 16,-41 26 1-16,-39 8-5 15,-42 21 0-15,-41 11-7 16,-27 23 1-16,-21 22-6 0,15 10 1 16</inkml:trace>
  <inkml:trace contextRef="#ctx0" brushRef="#br1" timeOffset="131770.8725">22508 7427 37 0,'0'-40'18'0,"-27"-39"-24"16,18 58 18-16,-9-11-16 16,-6-3 0-16,-12-2-2 15,-8-8 1-15,-10 3 8 16,-2 2 0-16,-13-2-4 16,-2-3 1-16,-16 3 1 15,-8 5 1-15,-12 8-1 16,-12 10 1-16,-12 6-2 15,-12 8 1-15,-21 20-2 16,-11 15 1-16,-10 12-1 16,-17 16 1-16,-10 19 0 15,-14 21 0-15,6 10-1 16,6 11 1-16,14 8 0 16,7 11 0-16,29-6 0 15,15 8 1-15,27 1 1 0,18-1 0 16,21 5 1-16,23 4 0 15,27 4-1-15,21 6 0 16,30-3 0-16,24 0 1 16,35 3-3-16,31-3 1 15,31 3-1-15,22-6 0 16,30-7 1-16,14-19 0 16,21-6-1-16,24-18 1 15,9-18 0-15,3-27 0 0,-6-15 1 16,9-22 1-16,-12-26-1 15,9-19 1-15,3-24 0 16,0-23 0-16,-12-25 0 16,-18-7 0-16,-15-19-1 15,-8-12 1-15,-28-9-2 16,-23-16 1-16,-15-13-2 16,-15-5 0-16,-27 5-1 15,-21-6 1-15,-20-9 0 16,-27 4 1-16,-19-2-1 15,-32 8 1-15,-26 2-2 16,-37 6 1-16,-58 5-5 16,-58 10 1-16,-62 30-10 15,-62-3 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2T19:37:08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13980 4501 15 0,'-51'-19'7'0,"15"11"-5"0,30 5 7 16,-6-2-10-16,4 0 1 15,-4 5 0-15,3-5 1 16,0-3-1-16,6 2 0 16,3-2 1-16,9 0 1 15,9-7 0-15,8-4 0 16,7 1 1-16,15-4 1 0,2 1 0 15,10 0 0-15,14-3-2 16,7 6 1-16,8 2-1 16,3 3 0-16,-2-3-1 15,-1 16 0-15,-6 0-2 16,-5 8 0-16,-4 2 1 16,-14 3 0-16,-4 9-1 15,-2-1 1-15,-4 5 0 16,-2 3 0-16,-6 8-1 15,-7 8 1-15,-5-8 0 16,-9 11 1-16,0 2 0 16,-12-7 0-16,-6 7-1 15,-9 3 1-15,-9 13-1 16,-9-2 1-16,3 2-1 16,-3 0 1-16,-2 0-1 15,-1 3 1-15,0 2-1 16,-3 9 1-16,0-9 0 15,1 8 0-15,2-15 0 0,-3 10 0 16,0 0 0-16,4 0 1 16,2 3 0-16,3-3 1 15,6-8-1-15,6-8 0 16,0 3 0-16,9-5 0 16,12-6-2-16,3 0 1 15,6-2-1-15,12 2 1 16,8-8-1-16,4-7 1 15,11-3-2-15,10-1 1 0,2 1 0 16,10 3 0-16,-4-4 0 16,-5-2 0-16,8 3 0 15,9-3 0-15,1 0 0 16,5-5 1-16,-3 0-1 16,3-6 1-16,-5 9-1 15,-16-6 1-15,-11 3 0 16,-16-3 1-16,-14 6-1 15,-18 2 1-15,-21 5 0 16,-21 11 0-16,-20 0-1 16,-22 11 0-16,-23 7-1 15,-6 3 1-15,-12 3-1 16,-9 8 0-16,3-8 0 16,9 2 1-16,2 3-1 15,4 3 1-15,12-6 0 16,12 1 0-16,14-9-1 15,15-10 0-15,16 3 0 16,17-3 1-16,15-6-1 0,18 1 0 16,9 2 0-1,17-2 0-15,7-3 0 0,8 2 0 16,13 6 0-16,2-5 0 16,1 2 0-16,5 0 0 15,-8 14 0-15,-1-3 1 16,4 5-1-16,-1 5 1 15,-8 9-1-15,2 4 0 0,-2 6 0 16,-4 0 0-16,-2-8 0 16,-1 8 0-16,4 0 0 15,-4 3 0-15,-2-1 1 16,-13 1 0-16,-11 8 0 16,-27 7 1-16,-36 6-1 15,-38 8 0-15,-63 7-7 16,-77 19 1-16,-96 11-10 15,-89 5 0 1</inkml:trace>
  <inkml:trace contextRef="#ctx0" brushRef="#br0" timeOffset="2464.8049">16346 4900 8 0,'-21'-34'4'0,"12"2"0"0,12 24 4 15,-3 0-7-15,6 3 0 16,3 10 1-16,9 11 1 16,6 13-3-16,0 16 1 15,-1 16 1-15,-5-8 1 16,6 26 0-16,0 3 1 16,0 0-1-16,-9-13 1 0,-9-11 0 15,-6-8 0-15,-3-7 0 16,-3-6 0-16,0-19-1 15,3-7 1-15,0-11-3 16,0-11 1-16,0-10-3 16,6-16 1-16,9 5-1 15,8-2 0-15,10-3-1 16,9 3 0-16,0 7 1 16,-1 9 0-16,4 4 1 15,-3 12 0-15,-1 7-1 16,-8 8 1-16,0 8-1 15,0 1 1-15,5 4 0 16,-2 8 0-16,-3-7 0 16,-6 7 1-16,-12-7-1 15,-12 7 1-15,-9-5-1 16,-15 0 0-16,-21-2-2 16,-17-1 1-16,-13 3-5 15,4-2 1-15,11-6-4 0,4-10 0 16</inkml:trace>
  <inkml:trace contextRef="#ctx0" brushRef="#br0" timeOffset="2975.3852">17421 5255 23 0,'-3'-8'11'0,"6"-6"-14"15,-3 14 19-15,0 0-18 16,0 0 1-16,0-7-1 15,0 7 1-15,0 0 2 16,0 0 0-16,0 5-1 16,0 5 0-16,0 12 1 15,0-1 1-15,3 10 1 16,3 1 1-16,5 5 0 16,7-5 0-16,9 0-1 15,6-3 1-15,6-3-1 16,-1-7 0-16,7-6-2 0,-3-8 1 15,-1-5-1-15,-8-10 0 16,-3-9 0-16,-12-15 1 16,-10 2-1-16,-8-5 1 15,-11 0-1-15,-4 5 0 16,-6 8-2 0,0 3 1-16,0 3-5 0,0 5 0 15,1 2-6-15,5 6 0 16,3 7 0-16,3 1 0 15</inkml:trace>
  <inkml:trace contextRef="#ctx0" brushRef="#br0" timeOffset="3483.8449">18486 5138 8 0,'-6'-2'4'0,"0"2"-6"15,6 0 5-15,-3 0-2 16,0 2 0-16,-3 1 4 15,-3 5 1-15,1 0-5 0,-4 2 0 16,-3 1 4-16,3-1 1 16,-3 12 0-16,-6 1 1 15,-9 17-3-15,-2 5 0 16,-1 5-1-16,0-5 0 16,6 3-1-16,4-3 0 15,11-8-2-15,9-8 1 0,3-5 1 16,12-8 0-16,14-11-1 15,4-18 1-15,6-8 0 16,8-14 0-16,10-10 0 16,3-16 0-16,-4 11-2 15,-5-3 1-15,-10 6-1 16,-8 10 0-16,-6 2-2 16,-18 17 0-16,-6 7-4 15,-12 11 1-15,-15 0-6 16,1 8 1-16,-4 11 0 15,6-11 0-15</inkml:trace>
  <inkml:trace contextRef="#ctx0" brushRef="#br0" timeOffset="3785.8739">19079 4194 35 0,'8'10'17'0,"37"88"-24"0,-27-56 37 16,6 25-31-16,3 28 1 15,2 29 0-15,-2 19 1 16,-6-19-1-16,-6-5 1 15,-3-5-1-15,-3-16 1 0,-6-11-3 16,-3-20 1-16,-3-17-6 16,0-16 0-16,3-15-3 15,6-24 0-15</inkml:trace>
  <inkml:trace contextRef="#ctx0" brushRef="#br0" timeOffset="4148.6199">19751 4694 31 0,'-12'16'15'0,"-41"23"-22"16,32-23 28-16,-3 8-22 0,-12 13 0 15,-2 0 1-15,-1 5 0 16,0 1 1-16,1-4 1 16,5-2 2-16,3 0 0 15,9-5 1-15,3-5 0 16,6-9 0-16,12-2 1 16,12-5-1-16,15-3 0 15,9 0-2-15,3 2 1 16,8 3-2-16,-5 1 0 0,-3 1-2 15,-7 7 0-15,-5-4-10 16,-6-2 0-16,3-3-4 16,-6-15 0-16</inkml:trace>
  <inkml:trace contextRef="#ctx0" brushRef="#br0" timeOffset="4761.7423">19903 3879 36 0,'-12'5'18'0,"18"72"-7"16,0-35 29-16,6 16-38 15,6 32 0-15,3 35 0 16,5 4 1-16,10 9-5 16,-3-6 1-16,0-18-2 15,-10-21 1-15,-5-14-4 16,-6-16 0-16,-6-12-2 15,-3-22 1-15,-3-11-6 0,-6-12 1 16,9-22 1-16,6-21 1 16</inkml:trace>
  <inkml:trace contextRef="#ctx0" brushRef="#br0" timeOffset="5047.5815">20507 4323 25 0,'3'-18'12'0,"-6"23"-16"0,0 6 24 16,-9 7-20-16,-11 11 1 0,-13 14 1 15,-9 7 0-15,-2 8 0 16,-1-8 1-16,6-2 1 16,10-6 1-16,11-5 0 15,12-2 0-15,12-1 0 16,3-13 1-16,12-2-4 15,11-3 1-15,10-3-2 16,9-2 1-16,-10-1-6 16,1 6 1-16,-3-3-8 15,-3 6 1-15,-1 2-3 16,-5-18 0-16</inkml:trace>
  <inkml:trace contextRef="#ctx0" brushRef="#br0" timeOffset="5420.5392">21079 4773 40 0,'38'-16'20'0,"19"-13"-33"0,-36 21 39 15,6-2-37-15,2 2 1 16,-2-3-5-16,-3-2 1 15,-6-6 21-15,-3 3 1 16,-3-2-10-16,-6-3 1 0,-6-3 5 16,-3-8 1-16,-3 8 1 15,-3-2 0-15,-6 7-3 16,-3 4 1-16,-6 4-3 16,-6 14 1-16,-2 12 1 15,-13 15 1-15,-6 4 1 16,-2 16 1-16,-4-10 1 15,4 10 0-15,11-5-3 16,15 3 1-16,15-3-5 16,18-6 0-16,12-7-9 15,9 0 0 1,9-14-5-16,5-7 0 0</inkml:trace>
  <inkml:trace contextRef="#ctx0" brushRef="#br0" timeOffset="5765.4974">21659 4786 45 0,'9'0'22'0,"30"3"-36"0,-24-3 41 16,6 0-39-1,2-5 1-15,1-3-7 0,3-3 0 16,3-10 26-16,5-11 0 16,1-5-11-16,-3 0 0 0,-3-10 7 15,-1 4 1-15,-5 3 4 16,-3 3 0-16,-6 11-4 16,-6 7 1-16,-9 12-4 15,-3 7 0-15,-15 15-1 16,-12 12 1-16,-8 20-2 15,-7 6 1-15,-3 16-3 16,4 5 1-16,5 14-8 16,12-6 1-16</inkml:trace>
  <inkml:trace contextRef="#ctx0" brushRef="#br0" timeOffset="6155.3304">22525 4908 51 0,'3'79'25'0,"-3"54"-29"0,0-102 45 16,0 20-44 0,0 10 1-16,-3-6-6 0,-3-5 0 15,-3-18 11-15,1-11 1 16,-4-15-4-16,0-20 0 15,3-25 1-15,9-9 0 16,6-21 2-16,6-15 0 16,9-14-3-16,8 5 0 15,13 6-3-15,9 2 1 0,-4 3-1 16,-2 13 1-16,-1 8 0 16,-5 11 0-16,-6 8 0 15,-3 7 0 1,-12 25 0-1,-10 13 1-15,-13 15-1 16,-10 16 0-16,-6 1-5 16,-18 5 1-16,-6 7-5 15,4-7 1-15</inkml:trace>
  <inkml:trace contextRef="#ctx0" brushRef="#br0" timeOffset="6369.233">23421 4223 46 0,'18'74'23'0,"-27"55"-39"0,6-94 43 15,-6 5-47-15,3-9 1 16</inkml:trace>
  <inkml:trace contextRef="#ctx0" brushRef="#br0" timeOffset="6786.9462">23454 4172 24 0,'42'53'12'0,"26"19"-18"15,-47-48 24-15,0 2-19 16,-3 8 0-16,-3 4 0 15,-6-7 0-15,-1-7 3 16,-2-3 0-16,0-10 0 16,3-14 0-16,0-13 1 15,9-13 1-15,-3-10 0 0,9-6 0 16,6-16-3-16,2 0 1 16,4 3-1-16,-3 7 1 15,-6 14-1-15,-4 19 0 16,-5 13-1-16,-6 12 1 15,-6 12-1-15,-6 7 1 16,-3 4-1-16,0-1 1 16,0-6-4-16,3 7 0 15,0-7-7-15,6-1 0 0</inkml:trace>
  <inkml:trace contextRef="#ctx0" brushRef="#br0" timeOffset="7251.8293">24755 4133 20 0,'-18'-6'10'0,"15"-17"-8"15,-3 15 10-15,3 0-13 16,-3-11 1-16,3 6-3 16,0 0 1-16,0-3 3 0,0 0 1 15,0 3-1-15,0 5 1 16,0 0 0-16,0 0 0 15,0 3 1-15,3-1 1 16,3 1-3-16,9 5 1 16,12 16 0-16,6 13 0 15,8 19-1-15,7 2 1 16,6 19-1-16,-10 23 0 0,-5 9 3 16,-18-3 0-16,-18 5 1 15,-18 8 0-15,-18-10 1 16,-17 2 0-16,-4-26-8 15,-20-3 0-15,-15-21-9 16,-19-16 0-16</inkml:trace>
  <inkml:trace contextRef="#ctx0" brushRef="#br0" timeOffset="7435.2841">23091 3334 52 0,'-3'-35'26'0,"0"59"-75"16,-6-5 44-16,-12-3-1 0,-9 13 0 16</inkml:trace>
  <inkml:trace contextRef="#ctx0" brushRef="#br0" timeOffset="8272.8733">18203 6702 21 0,'-11'-21'10'0,"5"-8"-7"16,6 21 11-16,0 8-14 16,3-3 0-16,-3-5 0 15,0 3 0-15,0 5 0 16,0 0 1-16,3 13 2 15,5 13 0-15,1 25 2 16,6 12 0-16,3 6 1 16,6-5 0-16,-3-4-1 15,0-1 1-15,2-17-2 16,4-10 0-16,-3-6-2 0,-3-10 1 16,-3-16-1-16,-3-13 0 15,-6-3-1-15,-4-13 0 16,-2 0-4-16,0 5 1 15,-3 3-5-15,0 13 0 16,3 16-7-16,3 10 1 16</inkml:trace>
  <inkml:trace contextRef="#ctx0" brushRef="#br0" timeOffset="8724.132">18150 6173 57 0,'-24'-14'28'0,"12"12"-43"0,9 2 54 0,-3-3-52 15,0 6 0 1,6 5-14-16,3 2 1 0</inkml:trace>
  <inkml:trace contextRef="#ctx0" brushRef="#br0" timeOffset="9070.3704">19245 6175 44 0,'3'-5'22'0,"-15"26"-28"0,0-5 35 0,-11 11-36 16,-7 15 1-16,-3-2-5 16,-3 7 0-16,4 1 14 15,5-1 1-15,6-15-8 16,12-3 1-16,15-5 4 0,12-8 0 16,18 0 2-16,5-8 1 15,10 0-2 1,8 0 1-16,7 0-2 0,-7-6 1 15,-8-2-2-15,-9 6 1 16,-7 2-1-16,-11 10 1 16,-12 1 0-16,-15 4 0 15,-21 12-2-15,-20 7 0 16,-16 0-3-16,-20 6 1 16,-21 5-6-16,-7-3 0 15</inkml:trace>
  <inkml:trace contextRef="#ctx0" brushRef="#br0" timeOffset="9594.0218">20091 6088 44 0,'6'-29'22'0,"2"13"-47"0,-11 19 41 15,-5 7-26-15,-4 11 0 16,-9 3-2-16,-12 11 1 31,-29 31 23-31,8-3 0 0,9-10-11 16,19-5 1-16,11-6 5 15,27-5 0-15,23-2 0 16,22-4 1-16,5-7-10 16,-2-3 0-16,-4-5-1 15,-11-3 1-15,-12 1-1 16,-18 2 1-16,-15 5 0 16,-21 0 0-16,-15 0-1 15,-14 0 0-15,-7 6-3 16,6-6 0-16</inkml:trace>
  <inkml:trace contextRef="#ctx0" brushRef="#br0" timeOffset="10104.811">20826 6329 27 0,'-18'37'13'0,"-3"24"-13"0,18-48 23 0,-3 3-24 16,0 2 0-16,0 4 1 15,6-4 0-15,3-5 1 16,6-5 1-16,3-5 0 16,3-6 1-16,3-7 1 15,3-17 0-15,5-5-1 16,-2-10 1-16,9-8-2 15,3 0 1-15,2-9-3 16,-2 4 1-16,-3 12-2 16,-3 14 1-16,-4 8 0 15,-5 11 0 1,0 18-1-16,0 2 1 0,-3 17 1 16,-3 7 0-16,0 14 1 15,-1 4 1-15,4-1-6 16,3-4 1-16,6-4-9 15,3-9 0-15</inkml:trace>
  <inkml:trace contextRef="#ctx0" brushRef="#br0" timeOffset="10480.8724">21731 6257 37 0,'9'0'18'0,"44"-2"-23"0,-35-4 25 0,6-4-27 16,9-1 1-16,8-2-1 16,1-13 0-16,3-6 14 15,5-5 0-15,-2-6-5 16,-1-7 0-16,-8 5 5 15,-6 3 1-15,-9 5 0 16,-6 2 0-16,-10 9-5 16,-11 10 0-16,-11 8-3 15,-10 8 1-15,-9 11-1 16,-9 21 1-16,-11 10 0 16,-4 11 0-16,-8 13 1 15,-1 11 0-15,10 5-7 16,11 2 1-16,12-2-10 15,18-18 1-15</inkml:trace>
  <inkml:trace contextRef="#ctx0" brushRef="#br0" timeOffset="10783.3865">22814 5744 31 0,'72'-48'15'0,"-10"22"-22"0,-53 23 17 15,-3 9-13-15,-6 2 0 16,-3 5 1-16,-3 11 0 0,-3 10 5 16,0 0 1-16,3 3-1 15,0 3 1-15,6 0 3 16,3-6 1-16,3 9 0 16,6-6 1-16,-3 0-3 15,0 0 0-15,-3 2-2 16,-3-2 0-16,-12 8-3 15,-18 6 0-15,-20-4-2 16,-40 4 1-16,-29 4-4 16,-39-5 1-16,-53 6-11 15,-39-11 1-15</inkml:trace>
  <inkml:trace contextRef="#ctx0" brushRef="#br0" timeOffset="14640.3552">2380 5667 11 0,'0'-5'5'0,"68"-3"-8"0,-35 8 6 0,3 0-6 16,23-8 0-16,16 3 1 16,23-6 0-16,21-2 5 15,27-8 0-15,27-6 0 16,23-12 0-16,45-9 2 16,36-2 1-16,9-6 0 15,29 14 0-15,19-3-2 16,2-3 1-16,6 11-3 15,1 11 1-15,11 13-8 16,9 7 0-16,-3 12-2 16,-32-28 1-16</inkml:trace>
  <inkml:trace contextRef="#ctx0" brushRef="#br0" timeOffset="16410.1378">2127 7710 12 0,'-12'-11'6'0,"9"9"-1"16,3 2 6-16,-6 0-11 0,6 0 1 15,0 2-3-15,6 1 0 16,-6 2 2-16,3-2 0 16,9 0-2-16,6-1 1 15,6 1 0-15,14-3 0 16,10 0 0-16,20-3 1 16,13-2 0-16,23-8 1 15,30-6 1-15,27-7 1 16,38 5-1-16,45-11 1 15,24-3 0-15,36 4 1 16,23-1-2-16,21 8 0 0,33 6-3 16,15 10 1-16,15 2-6 15,12 4 0-15</inkml:trace>
  <inkml:trace contextRef="#ctx0" brushRef="#br0" timeOffset="18751.9591">2231 9766 9 0,'-18'10'4'0,"9"-15"-2"0,9 5 4 0,9 0-2 16,15 0 1-16,21-5 2 16,32-1 0-16,45 1-9 15,57 5 0-15,47 11 5 16,66 15 0-16,38 6-5 15,39 2 0-15,33 3-4 16,12-5 1-16</inkml:trace>
  <inkml:trace contextRef="#ctx0" brushRef="#br0" timeOffset="24683.1411">15078 11200 3 0,'-15'-5'1'0,"3"18"-3"16,6-13 1-16</inkml:trace>
  <inkml:trace contextRef="#ctx0" brushRef="#br0" timeOffset="25495.2208">14932 11221 11 0,'-24'8'5'0,"4"-5"-1"0,17-3 11 16,0 2-14-16,0 1 1 16,0-1-1-16,0 1 1 15,3 2-3-15,0-2 0 16,0-3 4-16,0 0 0 0,6-5 0 16,3-1 0-16,5 1 0 15,7-3 1-15,6 0 0 16,6-2 0-16,5-3-3 15,7-1 1-15,12 4-2 16,2-6 0-16,7 0 0 16,2 0 1-16,1 0 0 15,2 3 0-15,6 0 1 16,-2 5 0-16,5 8 0 16,-2-3 0-16,-7 1 0 15,0 4 0-15,-2 3-1 16,-10 6 0-16,-2 2-1 15,-12 6 1-15,-7 2 0 16,-5 8 0-16,-6 0 0 16,-6 8 0-16,-6 8-1 15,-3 3 1-15,-7 7-1 16,-5 6 0-16,0 3 0 16,0 2 0-16,0 8 0 0,0 0 1 15,0 5 0-15,0-2 0 16,6-5-1-16,0-9 1 15,6-2 0-15,3-6 1 16,9-7 0-16,6-6 0 16,2-5 0-16,16-7 1 15,21-4-1-15,5-13 1 16,15-7-2-16,21-9 0 16,9-5-1-16,7-5 1 15,4 0-2-15,-2-3 1 0,0 10 0 16,-17 1 0-1,-13 5 0-15,-12 8 0 0,-11 13 0 16,-19 3 1-16,-14 2 1 16,-15 9 0-16,-13 5 0 15,-8-1 1-15,-9 1-2 16,-3 5 1-16,1-3-1 16,2 3 0-16,3 0-2 15,11 0 0-15,16-5 0 16,18 0 1-16,17-1 0 15,13 1 0-15,29 0 1 16,15 7 0-16,15 6 0 16,21 5 1-16,6 8-1 15,23 14 0-15,7 15 2 16,8 14 0-16,-6 15-1 16,-23 6 1-16,-21 7-4 15,-39-7 0-15,-47 2-6 16,-49-5 1-16,-67 5-13 0,-84-7 1 15,-98-4-1-15,-72-31 1 16</inkml:trace>
  <inkml:trace contextRef="#ctx0" brushRef="#br0" timeOffset="148209.9107">2523 13967 13 0,'-24'-2'6'0,"18"2"0"15,6 0 6-15,0 0-14 16,3 2 1-16,0-2-2 16,3 0 0-16,3-2 5 15,0-1 0-15,9-2-3 16,6-3 0-16,20 0 2 15,25-5 0-15,29-9 2 0,48-1 0 16,47-9 0-16,42-10 0 16,57-1 0-16,35 4 0 15,25-4 1-15,-1 1 0 16,-3 5-1-16,6 5 0 16,-11 3-6-16,-1 10 0 15,-3 14-4-15,-77-21 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2T19:40:06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9473 3863 7 0,'3'-16'3'0,"-3"0"-3"0,0 11 4 16,0 5-5-16,-3-11 1 15,-3 9 0-15,0-6 1 16,-3-3 0-16,-3-2 0 15,-2 0 1-15,-4 2 1 16,0-2 0-16,-9 2 1 16,-6-2-1-16,-11 5 0 0,-1 0 0 15,-9 3 0-15,-5 2-1 16,-7 3 0-16,-11 0-2 16,0 8 1-1,-10 5-1-15,-2 3 0 0,-3 0 0 16,-4 3 0-16,4 7-1 15,6 1 0-15,0 2 0 16,8 5 1-16,4 3 0 16,2 5 0-16,4 3 0 15,8 3 1-15,10 2-1 16,8-7 0-16,6 2 0 16,7 2 1-16,5 4-1 15,12-4 0-15,3 3 0 16,6-2 0-16,9-3 0 15,9 5 1-15,12-5-1 16,8-8 1-16,4 0-1 16,12 3 1-16,5-3 0 15,7-8 0-15,17-2-1 0,0-6 1 16,13-5-1-16,-1-3 1 16,15-2-1-16,0-4 1 15,9-1 0 1,-3-6 0-16,6-8-1 0,-5-8 1 15,-1-5-1-15,-6-8 0 16,6-16 2-16,-9-6 1 16,-3-7-1-16,-2-8 0 15,-13 3 1-15,-9-12 0 0,-11 7 0 16,-19 7 0-16,-17-5-3 16,-21 2 1-16,-18 9-3 15,-24 4 1-15,-35 9-6 16,-21 5 1-16,-39 16-4 15,-15 5 0-15</inkml:trace>
  <inkml:trace contextRef="#ctx0" brushRef="#br0" timeOffset="5855.3664">22180 3805 6 0,'-3'-11'3'0,"-3"-5"-1"0,3 11 4 0,-6-6-4 15,-3 1 0-15,-3-1 0 16,-8-2 0-16,-10 2-2 15,-12 1 0-15,-14-1 1 16,-7 3 0-16,-8 8-1 16,-12 0 1-16,-4-5 0 15,-11 5 0-15,3 5-1 16,-12 6 1-16,-3 2 1 16,-9 8 0-16,-1 3-1 15,1-3 1-15,-9 6-2 16,3 7 1-16,0-2-1 15,9 8 0-15,0 2 0 16,12 5 0-16,9-2 0 16,15 6 1-16,-1-6-1 15,22-6 1-15,11 4-1 0,12 2 1 16,10-3-1-16,8-8 1 16,18 11 0-16,9 3 0 15,15-6-1-15,11 3 1 16,19 0 0-16,12-8 0 15,20 3-1-15,3-3 0 16,18 0 0-16,9 0 1 16,10-8-1-16,13-2 1 15,4-3-1-15,3-11 1 0,9 0-1 16,0-13 1-16,0-5-1 16,8-8 1-16,-2-6 0 15,-9-2 1-15,0-3-1 16,-9-10 1-16,-6-11-1 15,-12-11 0-15,-6-5 1 16,-9-5 0-16,-21 0-1 16,-14 2 1-16,-22-2-2 15,-14-8 0-15,-27 3 1 16,-42-3 0-16,-35 8-3 16,-42 10 1-16,-36 6-3 15,-21 13 1-15,-9 8-5 16,-5 13 0-16</inkml:trace>
  <inkml:trace contextRef="#ctx0" brushRef="#br0" timeOffset="8888.0858">15828 3956 6 0,'15'-16'3'0,"0"0"-3"0,-9 10 3 0,-3-1-3 16,0-4 1-16,-3-2 4 15,0-3 1-15,-3 3-6 16,-3 2 0-16,-6-10 3 16,-9 8 1-16,-9 2-1 15,-2-2 0-15,-7 10-3 16,-6-2 1-16,-14 10-1 15,-1-5 1-15,-11 3-1 16,-10 2 0-16,4 6 0 16,-9 5 0-16,-7 2 0 15,1 3 1-15,3 3-2 16,5 5 1-16,-5 6 0 16,9 7 0-16,5-5 0 15,4 5 0-15,3 6-1 16,8-11 1-16,9 3 0 0,7 5 1 15,11-6 0-15,9 12 0 16,12-6-1-16,12 0 1 16,15-6 0-16,9 4 0 15,12-4-1-15,17-2 1 16,1-2-2-16,8-9 1 16,13-5 1-16,5-2 0 15,9-3-1-15,4-8 0 16,11 2 1-16,0-2 0 15,3-16 0-15,3-5 0 0,3-3 0 16,1-8 0-16,2-5 0 16,-9-10 1-16,0-1-1 15,-6-5 0-15,-14-8 0 16,-7 5 1-16,-18-2 0 16,-14 2 1-16,-21-2-1 15,-15-8 0-15,-27 2-1 16,-27 1 1-16,-20 5-4 15,-19-3 0-15,-14 13-7 16,-6 6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2T19:42:18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2145 3725 14 0,'-9'-8'7'0,"3"-2"-4"0,3 7 7 16,3-2-8-16,-6 5 1 0,-3 0 0 15,3 5 1-15,3 8-5 16,-6 3 0-16,9 16 4 16,0 13 0-16,0 21-1 15,0 16 0-15,9 16-1 16,-6 8 1-16,3-8-1 15,-6-11 0-15,3-13-5 16,3-16 0-16,3-13-4 16,6-37 1-16</inkml:trace>
  <inkml:trace contextRef="#ctx0" brushRef="#br0" timeOffset="3810.4388">2145 3733 16 0,'-18'0'8'0,"12"8"-9"16,6-5 11-16,-6 2-13 15,3-5 0-15,3 0-1 16,0 3 0-16,0-3 5 16,0 5 1-16,9-10-2 15,0 2 0-15,6 3 2 16,6 0 1-16,8-8 1 16,7 8 0-16,6-8-1 0,8 3 1 15,10 0-2-15,0 2 0 16,11 0-1-16,6-2 1 15,7 5-1-15,2-8 0 16,6 3 1-16,7-3 0 16,11 0 0-16,-6 0 1 15,0 0-1-15,6 0 1 16,0 0 0-16,6 0 0 0,-11 0-1 16,11-5 0-16,0 5-1 15,0 0 0-15,6-8-1 16,6-2 1-16,9-1-1 15,-3 3 0-15,6-2-1 16,8 2 1 0,-5-2 0-16,9-4 0 0,-6 7 1 15,-3-7 0-15,6 9 0 16,-1 3 0-16,-14 2 0 16,12 0 0-16,3 2 0 15,-6 1 0-15,9 0-1 16,0 2 0-16,-1 0 0 15,4-4 0-15,0 1 0 16,-3 4 1-16,3-6-1 16,-4 8 0-16,-5 0 0 15,-3 0 0-15,-3 2 0 16,9 4 0-16,-6-6 0 16,3-6 0-16,2 6 0 15,-5-2 1-15,6 2-1 0,0 0 1 16,-9 0-2-16,12 0 1 15,-1 0 0-15,-5-6 1 16,12 6-1-16,-9 0 0 16,-3 0 0-16,8 0 0 15,-5-2 0-15,-3 2 0 16,9-11 0-16,-6 9 0 16,0 2 0-16,2-8 1 0,-5 2-2 15,3-2 1-15,0 6 0 16,-6 2 1-16,0-8-1 15,5 0 0-15,1 3-1 16,6-3 1-16,-6 0 0 16,3 0 1-16,8 0-2 15,1-5 1-15,0 5 0 16,3 2 1-16,-1-2 0 16,1 6 0-16,-3-4 0 15,5 4 0-15,1 2 0 16,0-8 0-16,5 0 0 15,4 3 0-15,0-1-1 16,-4 4 0-16,1-4 1 16,12 4 1-16,-7-6-1 15,1 0 0-15,-1 3-1 16,-2 2 1-16,6-2 0 16,-10-1 1-16,-2 4-2 15,11 2 0-15,-5-6 0 0,0-2 1 16,-7 6-1-16,4-3 0 15,6 2 0-15,-7 3 0 16,-2 0 0-16,5 0 0 16,-2 3-1-16,-6-3 1 15,2 5-1-15,1-5 1 16,-3 0 0-16,-3 8 0 16,-1-8 0-16,4 2 0 15,-3-2 0-15,-7 6 0 0,7-6-1 16,-15 2 1-1,3 1 0-15,0 0 1 0,-10 5-1 16,-8 0 0-16,0-1 0 16,-3-1 0-16,-3 2 1 15,0 0 0-15,0 0-1 16,3 0 0-16,-6-1 0 16,3 7 0-16,-3-6 0 15,3 0 1-15,-3 13-1 16,-9-11 0-1,57 9-1 1,-12-3 1-16,-21-6 0 16,-3-4 0-16,-9 2-1 15,-9-6 1-15,-6 1-1 16,0-1 0-16,0 4 1 16,-18-4 0-16,-3 4 0 15,-5-4 1-15,-4-2-2 16,-6 0 1-16,-5 0 0 0,-4 0 0 15,-5 0 0-15,-10 0 0 16,-5 0-1-16,0 0 1 16,-4-2 0-16,-5 2 1 15,-3-6 0-15,-3 6 1 16,-4 0-1-16,-2-2 0 16,0 2 0-16,0-6 0 15,-7 4 0-15,1 2 0 16,0-3 0-16,-3 1 0 0,3 2-2 15,-3 0 1-15,-3 2 0 16,5-2 1-16,-5 5-1 16,0-5 0-16,0 6 0 15,0-6 0-15,0 0 0 16,-3 0 1-16,0 0-1 16,-3 0 0-16,0 2-1 15,-4 4 1-15,1 2-1 16,0 0 0-16,0-1 0 15,0 1 1-15,3 6-2 16,0 2 1-16,0-1 0 16,0 7 0-16,0 7 0 15,0 5 1-15,0 0 0 16,3 1 0-16,3 7 0 16,-4-5 1-16,-2 0-1 15,0 8 1-15,-3 3-1 0,0 10 0 16,0 3-1-16,-6 0 1 15,3 13 0-15,-3-13 0 16,3 2-1-16,0 1 1 16,0 7 0-16,3-13 0 15,0-2 0-15,0-11 1 16,0-3 0-16,-3-5 1 16,0-13-1-16,-3 0 0 15,3-6 0-15,-3-7 1 0,3-3-1 16,0-3 1-16,-3-2-2 15,0-3 1-15,0 0-1 16,0-3 0-16,0-5-1 16,0 0 1-16,-3 0-1 15,0 3 0-15,-3 0-1 16,-3 2 0-16,0-5 0 16,-3 8 0-16,-3-5-1 15,-6 2 1-15,-2-5 0 16,2 3 0-16,-6 0 1 15,-6 0 0-15,-2-1 1 16,-10 1 0-16,-3-3 0 16,-8 5 0-16,-4-2 0 15,4 2 0-15,-13-5-1 16,-8 6 0-16,-1-1 1 16,-11 1 0-16,6-1-1 15,-7-8 1-15,-5 6-1 16,0-3 0-16,-3 5 1 15,2-10 0-15,-8 5 0 0,3 0 0 16,-9-5 0-16,9 3 1 16,-12-6-1-16,-3 2 0 15,-4 1 0-15,-2 3 0 16,-6-1-1-16,-3 3 1 16,6 0-1-16,-14 0 0 15,-7 6 1-15,9-6 0 16,-12 2-1-16,-12 6 1 0,12-2-1 15,-14 2 1-15,-7 2 0 16,6 4 0-16,-2 2-1 16,-1 0 1-16,-15 2-1 15,-5 1 1-15,11-1 0 16,-2 3 0-16,5-5 0 16,-6-2 0-16,4-1 0 15,11 0 1-15,-9-2-1 16,13 0 1-16,5-3-2 15,-12 2 1-15,6-2 0 16,7 6 1-16,-7-6-1 16,6 0 0-16,0 0 0 15,-5 0 0-15,2 0 0 16,6 0 0-16,-12 0 0 16,1 0 0-16,8 0-1 15,-12 0 1-15,-2 0-1 16,2 0 1-16,0 0 0 15,3 0 0-15,-11 0 0 0,-1 0 0 16,7 0 0-16,-13 0 0 16,6 0 0-16,7 0 1 15,-4 0-2-15,9 0 1 16,-11 0 0-16,8 0 0 16,6 0 0-16,-11 0 0 15,8 0 0-15,6 0 0 16,-3-11 1-16,13 0 0 0,-4-2-1 15,3-3 0-15,3 3 0 16,0 2 1-16,0-4-1 16,1 1 1-16,-13 4-1 15,3 4 0-15,-3 4 0 16,-2-1 0-16,-10 1 0 16,3 2 0-16,6 0-1 15,-8-6 1-15,-4 6-1 16,9-2 1-16,-2-4 0 15,-4 4 1-15,0 2-2 16,-2 0 0-16,8 0 1 16,-14 0 0-16,8 8-1 15,3 0 1-15,-8-3-1 16,2 3 1-16,6 0 0 16,6 0 1-16,-2 0-2 15,-1 0 1-15,9 2 0 16,-8 1 1-16,8-3-1 15,0 2 0-15,3-2-1 0,9 0 1 16,-6 3 0-16,7-1 0 16,8-2 0-16,-3 5 0 15,6-2 0-15,0-3 0 16,9 3 0-16,-6-1 0 16,12 3 0-16,-6 3 0 15,9-3 0-15,-4-5 1 16,7 0-1-16,9 0 1 15,0 3 0-15,-6-3 0 0,6-3 0 16,2 3 0-16,7-3 0 16,-3-5 0-16,8 3-1 15,4-6 0-15,-9 3 0 16,12-5 1-16,-4 5-1 16,4-3 0-16,5-2 0 15,-2-3 0-15,-3 0 0 16,2 3 0-16,4 2-1 15,-1-2 1-15,7-3 0 16,-1 5 1-16,1-5-1 16,0 0 0-16,2 1-1 15,7-1 1-15,-1-3 0 16,-2 0 1-16,8 6-1 16,-6-5 0-16,1 2 0 15,-7 2 0-15,7 1 0 16,-1 2 1-16,4 3-1 15,-1 0 0-15,4-8-1 16,5 8 1-16,-3-5 0 0,7 5 1 16,-1-2-1-16,0 2 1 15,1 0-1-15,2 0 1 16,6 0-1-16,-5-6 1 16,2 6-1-16,3 0 0 15,-5 6-1-15,5-6 1 16,-3 2-1-16,4 3 0 15,2 6 1-15,0-6 1 16,0-2-2-16,4 5 1 0,5 0 0 16,-3-5 0-1,12-1 0-15,-3-2 1 0,6 0-2 16,0 0 1-16,3 0-5 16,4 5 0-16,-4 6-7 15,-6-14 0-15</inkml:trace>
  <inkml:trace contextRef="#ctx0" brushRef="#br0" timeOffset="9307.628">3446 3704 6 0,'3'-8'3'0,"6"3"2"16,-9 5 3-16,0 5-8 15,5 3 1-15,-5 3 0 16,0 7 0-16,0 19 0 16,-5 6 1-16,2 20 0 15,0 14 0-15,-6-3 0 16,-3-5 0-16,-3 2-3 16,-3 9 1-16,-6-12-5 15,-3-9 0-15</inkml:trace>
  <inkml:trace contextRef="#ctx0" brushRef="#br0" timeOffset="12128.0523">2565 3225 9 0,'-9'11'4'0,"18"21"-4"16,-6-30 5-16,2 6-5 16,-2 5 0-16,3 1 1 15,3-4 0-15,0 9 0 16,6-3 0-16,-6 2 1 16,3 1 0-16,0-1 0 15,0 1 0-15,3-3 0 16,-6-8 0-16,5-1-1 15,-5-4 1-15,0 2-1 16,-6 1 0-16,3-4 0 16,-6 1 0-16,0-3 0 15,0-3 0-15,-9-2-1 16,3 2 1-16,-3-5-1 0,1 1 1 16,-1-1-1-16,-6 0 0 15,6 0 1-15,-3 2 0 16,0 1-2-16,3 2 1 15,0-4 0-15,0-1 0 16,-6-6-1-16,3 6 1 16,3-5-1-16,-5-11 1 15,2-7 0-15,-3-4 1 0,6-10-1 16,0 0 0-16,0 3 0 16,6-3 1-16,6 3-1 15,6 5 1-15,0 10-2 16,0 1 1-16,6 10 0 15,-6 3 0-15,0 5 0 16,-1 8 1-16,-5 5-1 16,3 8 0-16,-6-2 0 15,0 2 1-15,3 0-1 16,-3 3 0-16,0-8 0 16,0 3 0-16,0-6 0 15,0-5 0-15,0 0-1 16,0 0 1-16,9 0 0 15,3-5 0-15,0 5-1 16,6 0 1-16,3 0-1 16,-3-3 1-16,5 3 0 15,4 0 1-15,-3 8-1 16,-3 0 0-16,3 0 0 0,0 0 1 16,-10 5-1-16,-2-5 1 15,3 8 0-15,-12 0 0 16,-3-1-1-16,0 12 1 15,-3-1-3-15,-3 9 1 16,3-6-3-16,-3 5 0 16,3-5-3-16,-6-7 1 0</inkml:trace>
  <inkml:trace contextRef="#ctx0" brushRef="#br0" timeOffset="12777.9785">2960 2651 8 0,'-17'5'4'0,"8"-13"-5"0,6 8 4 15,0-5-3 1,-3 5 1-16,3 5 1 0,3-5 0 16,-6 0-2-16,3 0 0 15,3 0 2-15,-9 0 1 16,9 3-1-16,-6 2 0 16,6 6-1-16,0 2 1 15,6 0-2-15,3 3 1 0,0 11-1 16,6-1 1-16,3-2-1 15,5-3 0-15,-5-5 0 16,0-8 1-16,-6 0 0 16,3-3 0-16,0-2-1 15,-3-6 1-15,0-10 0 16,-4 0 0-16,1-6 0 16,-6 1 0-16,3-6-1 15,-6 0 1-15,-9 3-1 16,0 5 1-16,1 3-1 15,-7 10 1-15,-3 3-1 16,-3 0 1-16,0 0-2 16,3 8 0-16,-6 5-2 15,7 3 0-15,5 0-3 16,3-8 0-16</inkml:trace>
  <inkml:trace contextRef="#ctx0" brushRef="#br0" timeOffset="13645.2025">3288 2357 3 0,'-6'-10'1'0,"3"5"5"0,3-1-2 0,0 4-3 15,-6-6 0-15,3 2 3 16,-3 4 1-16,0-6-6 16,0 0 1-16,0 8 3 15,6 0 0-15,-6 0 0 16,3 8 0-16,3 8-3 16,0 0 1-16,0 5-1 15,3 3 0-15,3-1 0 16,0 1 0-16,3 3-1 15,0-9 0-15,9 1 0 16,-3-9 1-16,6 3-1 16,2-10 1-16,-8 2 0 15,3-18 0-15,-9-11 1 16,-3-5 0-16,-3-8-1 16,-3-2 1-16,0 1 0 0,-3 7 0 15,0 2 0 1,-6 0 0-16,6 5 0 0,-6 8 0 15,-3 8 0-15,0 0 1 16,3 16-2-16,-5 8 0 16,2 5-4-16,0 5 1 15,0 1-3-15,-3-3 1 16</inkml:trace>
  <inkml:trace contextRef="#ctx0" brushRef="#br0" timeOffset="13981.5797">3493 1921 3 0,'0'5'1'0,"21"11"4"16,-21-16-3-16,9 0-1 15,3 8 1-15,9-3 0 16,6 11 1-16,5 0-3 16,-5 0 0-16,0 0 2 15,3-3 0-15,-10-5-1 16,-2 0 1-16,-6-8-3 0,-3 5 0 15,-6-2-2-15,-6-6 0 16</inkml:trace>
  <inkml:trace contextRef="#ctx0" brushRef="#br0" timeOffset="14186.027">3297 2098 24 0,'6'-10'12'0,"53"-75"-18"0,-32 61 26 0,0-18-20 15,3-6 0-15,-1-10-11 16,4 2 1-16,0-12 9 16,0-4 0-16</inkml:trace>
  <inkml:trace contextRef="#ctx0" brushRef="#br0" timeOffset="26255.5472">4163 3953 7 0,'-15'0'3'0,"6"0"-4"15,6 0 3-15,3-5-3 16,-6 5 0-16,3-3 0 16,-6-2 0-16,3 2 3 15,0-5 0-15,3 3 0 16,-5 2 0-16,2 3 1 16,3 8 1-16,-6 0 0 15,6 11 0-15,0 10-1 16,0 2 0-16,3-2-1 15,0 1 1-15,0-1-1 16,3 0 0-16,0-3-3 16,0-5 0-16,6-5-4 0,0-5 0 15</inkml:trace>
  <inkml:trace contextRef="#ctx0" brushRef="#br0" timeOffset="26799.7263">4086 3961 19 0,'-9'-13'9'0,"21"10"-10"0,2-5 14 15,1 3-14-15,12-6 0 16,6 3-4-16,9-2 0 0,8-1 4 16,-11 3 1-16,2-8-4 15,4 3 1-15,3 5-1 16,2 0 1-16,-5 0 1 16,-3 8 0-16</inkml:trace>
  <inkml:trace contextRef="#ctx0" brushRef="#br0" timeOffset="27025.3506">3931 4196 13 0,'-9'0'6'0,"21"-8"-11"0,0 0 14 16,3 0-13-1,8-2 1-15,10-3-2 0,9-9 0 16</inkml:trace>
  <inkml:trace contextRef="#ctx0" brushRef="#br0" timeOffset="27730.4216">4484 4117 12 0,'-8'-8'6'0,"5"0"-2"15,-3 5 12-15,3 1-18 16,-9 4 1-16,-9 1-2 15,-18 5 0-15,-11 8 0 16,-22 8 1-16</inkml:trace>
  <inkml:trace contextRef="#ctx0" brushRef="#br0" timeOffset="28612.9428">4880 4006 7 0,'-3'2'3'0,"6"9"-3"0,-3-3 2 15,0 0-1-15,0 8 0 16,0-3 2-16,0 3 0 16,0 0-2-16,0 0 1 15,0-3 2-15,-3 3 0 0,3-8 0 16,-3 0 0-16,0-3-1 16,0-5 1-16,0-3-3 15,0-2 1-15,0-6-1 16,3 1 0-16,0-11-1 15,3-3 0-15,6-8-2 16,0 3 1-16,6-5-1 16,6-3 1-16,6 10-1 15,-3-2 1-15,2 5 0 16,4-2 0-16,-6 7 2 16,0 3 0-16,0 3-1 15,-9 5 1-15,2 8 0 16,-5 0 0-16,0 3-1 15,-3 2 1-15,-3 6 0 16,-3 7 0-16,0 6 1 16,-3 0 0-16,-3 8-1 15,0 2 1-15,0 3 0 16,0-5 0-16,3-3-1 0,0-3 1 16,3 1-1-16,-3-6 0 15,3 3-1-15,0-6 1 16,6 1-3-16,-9-3 1 15,9-6-7-15,-3-2 1 16,0-10-2-16,-6-9 1 16</inkml:trace>
  <inkml:trace contextRef="#ctx0" brushRef="#br0" timeOffset="28779.368">4842 4125 26 0,'23'-11'13'0,"43"-15"-22"0,-36 18 26 0,11-5-29 16,13-1 1-16</inkml:trace>
  <inkml:trace contextRef="#ctx0" brushRef="#br0" timeOffset="29053.4262">5630 3831 21 0,'-3'3'10'0,"6"5"-18"0,0-3 21 16,-3 6-12-16,3 7 0 16,0-2 1-16,6 8 1 15,3 8-4-15,0-3 1 0,0 5 0 16,-3-2 0-16,-3-8-5 16,-6-3 0-1</inkml:trace>
  <inkml:trace contextRef="#ctx0" brushRef="#br0" timeOffset="29229.3558">5446 3797 33 0,'21'-19'16'0,"77"1"-22"16,-68 15 31-16,14 6-34 15,4-1 0-15,3-4-8 16,-10-17 1-16</inkml:trace>
  <inkml:trace contextRef="#ctx0" brushRef="#br0" timeOffset="30224.3358">4044 3945 6 0,'3'0'3'0,"6"3"2"0,-6 2-5 16,0-2 2-16,0 10 0 15,0 11 3-15,0-1 0 0,-3 12-5 16,0-3 0 0,0 5 4-16,-3-3 0 15,0-2-2-15,0 5 1 0,0-6-6 16,0-1 0-16,0-4-2 15,3-5 0-15</inkml:trace>
  <inkml:trace contextRef="#ctx0" brushRef="#br0" timeOffset="30765.8338">4350 4194 24 0,'-29'2'12'0,"-40"17"-41"15,45-9 24-15</inkml:trace>
  <inkml:trace contextRef="#ctx0" brushRef="#br0" timeOffset="31841.5074">6485 3421 16 0,'-9'-8'8'0,"9"8"-13"0,0 5 17 0,0-2-14 16,-3 8 1-16,3-3-1 16,-3 15 0-16,3 9 4 15,3 13 0-15,0 13-1 16,3 11 0-16,3 21 1 16,0 8 1-16,2-5 0 15,1-3 0-15,-3-8-3 16,-6-8 1-16,-6-6-6 15,-12-17 0-15</inkml:trace>
  <inkml:trace contextRef="#ctx0" brushRef="#br0" timeOffset="39920.4406">6878 3707 19 0,'-3'5'9'0,"-3"24"-5"16,6-18 9-16,-3 2-14 15,0 11 0-15,0 10 0 16,3 3 0-16,0 6 1 16,0-1 1-16,0-5-1 15,0-3 1-15,0-5-4 16,3-7 1-16,0-6-3 16,3-11 0-16</inkml:trace>
  <inkml:trace contextRef="#ctx0" brushRef="#br0" timeOffset="40413.8525">6762 3762 30 0,'-6'-13'15'0,"14"5"-25"16,-2 0 30-16,15-2-20 15,9-1 1-15,12-5-2 16,11 8 1-16,16-10-1 16,-7-1 0-16,7 3-2 15,-1-5 0-15,-2 5-3 16,-13 3 1-16,-2 3-2 16,-4 2 1-16</inkml:trace>
  <inkml:trace contextRef="#ctx0" brushRef="#br0" timeOffset="40670.2236">6753 3937 18 0,'-6'8'9'0,"12"-5"-13"0,-3-6 18 0,8 3-17 16,16 0 1-16,12-8-2 15,12 0 0-15,11-8 3 16,7-2 1-16,8-1-5 16,-6 3 1-16</inkml:trace>
  <inkml:trace contextRef="#ctx0" brushRef="#br0" timeOffset="41253.6311">7443 3868 20 0,'-6'24'10'0,"6"13"-16"0,-3-21 22 15,0 13-16-15,-3-3 0 16,3 1 0-16,0-9 0 0,0-2 1 16,0-2 0-16,3-9 1 15,0-5 1-15,0 0-1 16,3-11 1-16,0-2 0 15,3-8 1-15,0 0-3 16,3-3 0-16,3-8-2 16,0 3 0-16,3 3 0 15,3-1 1-15,3-2-1 16,-1 0 0-16,1 5 1 16,0-2 0-16,3 2-1 15,0 0 1-15,2 3 0 16,4 2 0-16,3-2-1 15,0 8 1-15,-1 5-1 16,-2 8 1-16,-3 5 1 16,-6 3 0-16,-3 8 0 15,-3 8 1-15,-3 0 0 16,-4 2 0-16,1 3 0 16,-3 6 0-16,-3-1-1 0,0-2 1 15,-3 2-1-15,0-2 0 16,-3-6 0-16,0 1 0 15,-3-11-3-15,0 0 0 16,-3 0-7-16,1-9 1 16,-7-9-1-16,0-11 0 15</inkml:trace>
  <inkml:trace contextRef="#ctx0" brushRef="#br0" timeOffset="41419.5341">7604 3884 35 0,'-3'-16'17'0,"48"6"-30"0,-37 7 37 0,7 3-26 15,12 0 0-15,6 5-11 16,0 3 0-16,-1 0 12 16,-5 0 1-16</inkml:trace>
  <inkml:trace contextRef="#ctx0" brushRef="#br0" timeOffset="41647.404">8419 3680 19 0,'51'-10'9'0,"-54"28"-8"0,-6-15 16 15,0 10-19-15,0 3 1 16,-3 13-1-16,0 8 1 15,4-5 2-15,2 8 0 16,0-3-1-16,3-3 0 16,0-5-2-16,0-2 1 15,0-4-4-15,-6-9 0 16</inkml:trace>
  <inkml:trace contextRef="#ctx0" brushRef="#br0" timeOffset="41812.3147">8065 3704 29 0,'54'-24'14'0,"80"-5"-15"16,-81 21 28-16,25-13-32 16,29 0 0-16,12 10-12 15,-12-15 1-15</inkml:trace>
  <inkml:trace contextRef="#ctx0" brushRef="#br0" timeOffset="43041.1992">5824 4043 17 0,'3'-13'8'0,"3"-11"-6"16,-3 26 9-16,3 1-13 16,3 8 1-16,3 5-1 15,5 5 1-15,1 8 2 16,-6 3 0-16,-6-1-6 16,-3 4 1-16</inkml:trace>
  <inkml:trace contextRef="#ctx0" brushRef="#br0" timeOffset="44091.4518">8577 3945 12 0,'-30'0'6'0,"16"0"-8"0,11-5 8 15,-3 2-6-15,0-2 0 16,3 2 4-16,3-8 0 16,3 4-4-16,3-1 1 15,6 0 1-15,5 0 1 16,7 0 0-16,9 0 1 15,6 5-3-15,-4 6 0 0,-2 5-1 16,-6 5 0 0,-9 3 0-16,-15 13 0 0,-12 3 0 15,-12 10 0 1,-9-2 1-16,-11 7 1 0,2-4 0 16,6-12 0-16,12 1 0 15,15-5 0-15,15-6-2 16,15-11 0-16,27-7-7 15,29-3 0-15</inkml:trace>
  <inkml:trace contextRef="#ctx0" brushRef="#br0" timeOffset="44812.7843">9714 3440 14 0,'-12'-19'7'0,"15"1"-7"15,-3 10 5-15,0 0-8 0,0-6 0 16,0 6 1-16,0 3 0 16,0 5 5-16,3 5 0 15,3 11-2-15,3 21 1 16,9 16 1-16,0 21 1 15,0 24 0-15,0 29 0 16,-1 8-2-16,1 19 1 0,-6-3-3 16,-12 7 1-16,-12 14-6 15,-8-29 0 1</inkml:trace>
  <inkml:trace contextRef="#ctx0" brushRef="#br0" timeOffset="53191.4101">10321 3704 16 0,'0'48'8'0,"-5"10"-8"0,5-47 8 15,0 10-8-15,0 0 1 16,0 8 0-16,-6-8 1 15,0 3-2-15,0 0 1 16,-3-3 0-16,-3-5 1 16,0-8 0-16,-3 0 1 15,0-3-2-15,0-5 1 0,3-3-2 16,0-5 1-16,4-2 0 16,-1-6 0-16,6-8-2 15,3-5 1-15,6 3 0 16,3-1 0-16,2-10 0 15,4 0 0-15,3 0-1 16,3-3 1-16,3 6 0 16,0 2 0-16,5-5-1 15,-2 5 1-15,3 6-2 16,0 7 1-16,-4 4-1 16,-5 1 0-16,-3 6 0 15,-6 8 1-15,-6 3 0 16,-9 10 1-16,-6 11 0 15,-6 3 0-15,-12-1 2 16,-5 8 0-16,-1-7 0 16,3 7 0-16,6-13-2 15,4-5 1-15,8 3-1 16,6-6 1-16,6 0 0 16,9-2 1-16,11 2-2 15,10-5 1-15,3-5 0 16,6-1 1-16,2 4-1 0,-2-1 0 15,-3 0-1-15,-9 3 1 16,-1-5 0-16,-11 5 0 16,-6 0 0-16,-6 0 1 15,-3 2-1-15,0-2 1 16,-3 0-3-16,3-5 1 16,0 2-4-16,3-2 1 15,6-1-6-15,6-7 1 16</inkml:trace>
  <inkml:trace contextRef="#ctx0" brushRef="#br0" timeOffset="53564.331">11155 3601 25 0,'15'-19'12'0,"-6"4"-17"16,-9 15 20-16,-3 0-16 15,-6 5 0-15,-9 8 0 16,-6 3 1-16,-6 0 0 15,-2 10 1-15,-7-2 0 16,-3 5 0-16,1-5 1 16,2 5 0-16,6-8-1 15,9 6 1-15,6-1 0 16,10-2 0-16,8-3 0 16,6-5 0-16,8 0-1 15,4-8 1-15,3-5-1 0,6-9 1 16,6-7-1-1,5-8 0-15,7-3 0 16,-6-10 0-16,-1 2-1 0,-5 0 0 16,-6 3 0-16,-6 8 0 15,-12 10-1-15,-9-2 1 16,-12 18-3-16,-15-2 0 16,-6 5-3-16,-3 5 1 15,7 0-4-15,2 3 0 0</inkml:trace>
  <inkml:trace contextRef="#ctx0" brushRef="#br0" timeOffset="54062.9112">11351 3765 10 0,'27'13'5'0,"-9"11"2"0,-12-24 4 15,0 3-8-15,0 7 0 16,0 6 2-16,-3-5 0 16,3 2-7-16,-3 0 0 15,0-2 5-15,0-6 0 16,3-5-2-16,3-8 1 16,2-5-2-16,7 0 0 15,0-6 1-15,0-2 0 16,-3-3-2-16,-3 0 1 0,-6 6-1 15,-9-1 1-15,-9 6 0 16,-6 5 0-16,-6 8-1 16,-3 3 1-16,1 7-2 15,-1 1 0-15,9 2-4 16,6 3 1-16,3-5-2 16,15-1 1-1</inkml:trace>
  <inkml:trace contextRef="#ctx0" brushRef="#br0" timeOffset="54589.2669">11878 3630 20 0,'-9'-13'10'16,"9"15"-12"-16,0 4 19 0,-3 4-17 16,-6 14 0-16,-3 5 1 15,4 3 1-15,-4 10-2 16,3 1 0-16,0 7 1 16,3 0 0-16,3-7-2 15,0-6 1-15,0-8-6 16,-6-8 1-16,-12-13-2 0,-6-16 1 15</inkml:trace>
  <inkml:trace contextRef="#ctx0" brushRef="#br0" timeOffset="54739.1826">11339 3712 20 0,'36'-16'10'0,"62"-8"-15"0,-59 16 20 16,21 3-14-16,14-11 0 0,18-2-1 15,1-1 1 1,-7 14-7-16,-18-6 1 0</inkml:trace>
  <inkml:trace contextRef="#ctx0" brushRef="#br0" timeOffset="55128.1609">12331 3712 24 0,'0'-5'12'0,"20"26"-15"0,-11-8 20 16,3-2-16-16,6 15 1 0,0 9-1 15,0 10 1-15,0 5-6 16,-3 3 1-16,-6 0-3 16,-6-8 0-16</inkml:trace>
  <inkml:trace contextRef="#ctx0" brushRef="#br0" timeOffset="55561.5875">12292 3646 21 0,'0'-29'10'0,"18"26"-13"0,-6 3 14 16,3 3-13-16,5 5 1 15,4 5-1-15,3 8 0 0,0 8 2 16,3-5 0-16,-1 13-1 16,4 0 0-16,3-5 1 15,5 10 0-15,1 3-1 16,-6-5 0-16,-6-3-1 16,-12 0 0-16,-18-5-2 15,-18-11 0-15</inkml:trace>
  <inkml:trace contextRef="#ctx0" brushRef="#br0" timeOffset="55998.6749">13066 3725 26 0,'21'-13'13'0,"5"34"-20"0,-17-5 28 0,-3 0-21 15,-6 13 1-15,-6 16-2 16,-8 3 1-16,-1 10-2 15,3-3 0-15,0-2-2 16,3-10 1-16,0-4-4 16,3-9 0-16</inkml:trace>
  <inkml:trace contextRef="#ctx0" brushRef="#br0" timeOffset="56661.6122">13503 3688 26 0,'-3'19'13'0,"21"36"-17"0,-12-39 25 16,3 11-21-16,6 10 0 0,0 13-2 15,0-5 1-15,-6 0 1 16,-6 0 0-16,-6-11 0 16,-3 1 1-16,-3-17 0 15,-3 1 1-15,3-11 1 16,-6-8 1-16,0-6 0 15,-3-4 0-15,1-14-2 16,-4-8 0-16,3-2-1 16,3-16 0-16,3 10-2 15,6-5 1-15,3 0-1 16,6 3 1-16,9-1-1 16,6-4 0-16,3 12 0 15,11 1 0-15,10 5-1 16,6 5 0-16,-1 8 0 15,4 8 0-15,0 13 0 16,-10-2 0-16,-8 10 0 16,-9 3 1-16,-12 0 0 15,-9 8 1-15,-15 2 0 0,-6-2 1 16,-3 0 0-16,-3 5 0 16,-2-5-1-16,2 0 0 15,3-3 0-15,3 0 1 16,6-5-1-16,3 5 0 15,6-5-1-15,12-3 0 16,0 3 1-16,12 3 1 16,12 2-1-16,8 8 1 15,4-5-4-15,3 5 1 0,-1 0-5 16,1-3 0 0</inkml:trace>
  <inkml:trace contextRef="#ctx0" brushRef="#br0" timeOffset="63669.1532">15367 3307 0 0,'-3'-16'0'0</inkml:trace>
  <inkml:trace contextRef="#ctx0" brushRef="#br0" timeOffset="63834.5849">15379 3238 11 0,'-3'0'5'0,"0"30"1"16,3-17 6-16,-3 5-10 15,0 19 0-15,-3 24 2 16,-3 34 0-16,-3 6-4 0,0 31 0 16,3 6 3-16,3 2 1 15,6-2-5-15,0-3 1 16,0-22-6-16,-3-41 0 15</inkml:trace>
  <inkml:trace contextRef="#ctx0" brushRef="#br0" timeOffset="69029.5758">16176 3717 13 0,'9'8'6'0,"6"32"-1"0,-9-27 6 0,0 6-10 15,-3 10 0-15,0 8 0 16,-3 8 1-16,-3 0-4 16,-3 10 0-16,-3 1-2 15,0-11 0-15</inkml:trace>
  <inkml:trace contextRef="#ctx0" brushRef="#br0" timeOffset="69523.766">16227 3778 22 0,'-9'-29'11'0,"21"-3"-12"0,-3 22 20 0,3-1-20 15,6-2 1-15,8 2-2 16,13-2 1-16,3-11 1 15,5 3 1-15,10 8-2 16,8 5 0-16,-5 13 0 16,3 3 0-1,2 11 0-15,-8 7 1 0,-7 11-1 16,-2-8 1-16,-7 14 1 16,-14-1 0-16,-12 3 1 15,-12 8 0-15,-12-5 0 16,-15 2 1-16,-17-13 0 15,-19 8 1-15,-14 0-3 16,-13-13 0-16,-2-3-2 16,-9-8 1-16,3 3-6 15,11-3 0-15,7-5-3 16,17-16 1-16</inkml:trace>
  <inkml:trace contextRef="#ctx0" brushRef="#br0" timeOffset="70034.9902">17284 3842 21 0,'-24'8'10'0,"15"29"-13"15,6-24 17-15,-6 5-14 16,0 12 1-16,0 4 0 16,6 0 0-16,3 1-2 15,6-11 1-15,0 2 0 16,3-2 1-16,0-8 1 16,6-6 0-16,6-2-1 15,5-10 1 1,1-4 0-16,3-12 0 0,0-14 0 15,5-5 1-15,4-11-3 16,-3 6 1-16,0-14-1 16,-4 4 1-16,-2-1 0 15,-3 0 0-15,-6 0-1 16,-3 8 0-16,-1 5 0 16,-2 11 0-16,0 8 0 0,-3 10 0 15,0 11-1-15,0 6 0 16,0 12-1-16,6 3 1 15,0 8 1-15,-1 6 1 16,1-1 0-16,0 11 0 16,-3-5 0-16,-3 10 1 15,-3-2-2-15,-3 5 1 16,-6 0-10-16,-9-8 1 16</inkml:trace>
  <inkml:trace contextRef="#ctx0" brushRef="#br0" timeOffset="70231.3994">17343 3879 23 0,'75'-11'11'16,"70"-10"-13"-16,-94 21 13 0,18-5-12 15,14 2 0-15,3 6-10 16,-8 2 1-16</inkml:trace>
  <inkml:trace contextRef="#ctx0" brushRef="#br0" timeOffset="70503.6436">18546 3664 32 0,'12'3'16'0,"17"37"-25"0,-20-22 31 16,0 6-23-16,0 8 1 15,0 5-2-15,-6 11 1 0,-3 2 1 16,-3 0 0-16,-6 0-1 15,3-7 1-15,0-6-4 16,3-8 1-16,-6-5-4 16,-3-19 1-16</inkml:trace>
  <inkml:trace contextRef="#ctx0" brushRef="#br0" timeOffset="70682.375">17968 3667 37 0,'30'-8'18'0,"74"0"-27"15,-65 8 34-15,20 0-27 16,19 0 0-16,5 0-14 16,-2 8 0-16,-1-5 16 15,0-6 1-15</inkml:trace>
  <inkml:trace contextRef="#ctx0" brushRef="#br0" timeOffset="71055.3756">19147 3635 21 0,'24'-13'10'0,"-9"16"-14"0,-9 2 18 15,-6 3-14-15,-3 5 1 16,-6 8 0-16,-3 6 0 16,-3 7-1-16,-6 19 1 15,-3 0 1-15,0 8 0 16,7-8 0-16,2-8 1 0,0-8-1 15,9-11 1-15,6-7 0 16,3-16 0-16,9-14-1 16,0-16 0-16,3-7-1 15,5-11 0-15,7-5-1 16,3-3 1-16,0-5-2 16,-1-3 0-16,4 0 1 15,3 13 0-15,0 3 0 16,2 3 1-16,1 10-3 15,0 3 1-15,-4 8 0 16,1 10 1-16,3 11-2 16,0 11 1-16,-4 18-1 15,-2 8 0-15,-9 8 0 16,-3 5 1-16,-9 3-1 16,-6 8 0-16,-9-5-5 15,-15 5 0-15</inkml:trace>
  <inkml:trace contextRef="#ctx0" brushRef="#br0" timeOffset="71208.5331">18891 3794 33 0,'51'-16'16'0,"115"3"-24"0,-106 13 29 16,32 3-36-16,18-1 0 0</inkml:trace>
  <inkml:trace contextRef="#ctx0" brushRef="#br0" timeOffset="83580.1337">4282 4170 8 0,'15'16'4'0,"-15"45"0"0,0-48 4 0,0 19-9 16,-3 5 0-16,3 15 0 15,0-4 0-15,3-6-1 16,3-2 0-16</inkml:trace>
  <inkml:trace contextRef="#ctx0" brushRef="#br0" timeOffset="83880.1558">4690 4249 18 0,'-3'-2'9'0,"15"20"-13"0,-3-15 19 15,-6 7-16-15,9 6 0 16,2 3-2-16,7 5 1 0,-9-3-1 16,3 2 0-16</inkml:trace>
  <inkml:trace contextRef="#ctx0" brushRef="#br0" timeOffset="84058.1434">5321 4188 20 0,'0'-16'10'0,"-9"40"-11"16,9-16 18-16,-3 5-18 16,0 3 1-16,0 8-11 15,-3 3 0-15</inkml:trace>
  <inkml:trace contextRef="#ctx0" brushRef="#br0" timeOffset="84208.5286">5794 4262 29 0,'-15'8'14'0,"-9"37"-27"0,13-23 25 16,-7 9-22-16,3-10 0 15</inkml:trace>
  <inkml:trace contextRef="#ctx0" brushRef="#br0" timeOffset="84868.7165">7351 3590 4 0,'3'53'2'0,"6"48"-2"15,-6-64 5-15,-3 21-6 16,3 8 0-16,3 11-2 16,-6 0 1-16</inkml:trace>
  <inkml:trace contextRef="#ctx0" brushRef="#br0" timeOffset="85202.0096">7803 3479 16 0,'-12'-2'8'0,"15"25"-11"16,0-4 19 0,6 47-16-1,0 11 0-15,3 5-9 16,3-11 1-16</inkml:trace>
  <inkml:trace contextRef="#ctx0" brushRef="#br0" timeOffset="85426.232">8726 3395 16 0,'27'-8'8'0,"3"69"-6"0,-24-30 11 16,-3 22-13-16,-6 5 0 0,-12 19-9 16,-6 24 0-16</inkml:trace>
  <inkml:trace contextRef="#ctx0" brushRef="#br0" timeOffset="87120.5837">10941 3969 8 0,'6'-3'4'0,"8"0"-1"16,-8 6 5-16,0 0-9 15,0 10 1-15,-3 3 2 16,0 2 1-16,-3 1-3 15,-3 7 0-15,0 3 1 16,-3 6 1-16,3-9-5 16,3 1 0-16</inkml:trace>
  <inkml:trace contextRef="#ctx0" brushRef="#br0" timeOffset="87423.0713">11715 3990 16 0,'20'-8'8'0,"10"26"-11"0,-24-10 13 0,0 11-11 16,-3-1 0-16,-3 4-1 15,-3 7 0-15,0 0 1 16,0-5 1-16,3-1-4 16,6-1 1-16</inkml:trace>
  <inkml:trace contextRef="#ctx0" brushRef="#br0" timeOffset="87632.5584">12152 4043 12 0,'12'21'6'0,"12"16"-7"0,-15-26 11 15,-3 10-13-15,-3 0 1 16,0 3-4-16,3-3 1 16,3-3 5-16,2 4 1 15</inkml:trace>
  <inkml:trace contextRef="#ctx0" brushRef="#br0" timeOffset="87849.1956">13108 3985 20 0,'-18'13'10'0,"0"42"-15"16,12-39 24-16,0 11-20 15,-3 4 0-15,3-1-5 16,0 7 1-16,0-6 3 15,3 4 0-15</inkml:trace>
  <inkml:trace contextRef="#ctx0" brushRef="#br0" timeOffset="88052.1434">14009 4043 23 0,'12'45'11'0,"24"24"-17"0,-30-40 21 16,-3 16-26-16,-6 16 1 15</inkml:trace>
  <inkml:trace contextRef="#ctx0" brushRef="#br0" timeOffset="89492.5604">16822 3191 10 0,'15'34'5'0,"-6"32"-4"0,-3-52 6 16,3 2-13-16,6 7 1 16</inkml:trace>
  <inkml:trace contextRef="#ctx0" brushRef="#br0" timeOffset="89885.3804">18016 3186 12 0,'-6'23'6'0,"3"14"-10"16,3-21 12-16,0-2-8 0,0 1 1 16,0 7-6-16,0 1 0 15</inkml:trace>
  <inkml:trace contextRef="#ctx0" brushRef="#br0" timeOffset="90230.5885">19171 3183 16 0,'-9'18'8'0,"-6"33"-10"15,12-35 14-15,-3 5-12 16,3 3 1-16,0 7-7 15,0 4 1-15,3-1 3 16,0 1 1-16</inkml:trace>
  <inkml:trace contextRef="#ctx0" brushRef="#br0" timeOffset="90475.0686">19805 3379 17 0,'12'45'8'0,"-3"16"-17"16,-3-46 15-16,0 1-12 15,0 8 1-15</inkml:trace>
  <inkml:trace contextRef="#ctx0" brushRef="#br0" timeOffset="90678.975">20492 3323 17 0,'0'3'8'0,"6"60"-8"0,-3-47 17 16,0 5-16-16,-3 8 0 16,0 8-11-16,6 1 0 15</inkml:trace>
  <inkml:trace contextRef="#ctx0" brushRef="#br0" timeOffset="90874.6832">21370 3365 17 0,'12'14'8'0,"12"49"-7"15,-15-39 11-15,0 10-18 16,0 3 0-16,-3 3-4 16,3-8 1-16</inkml:trace>
  <inkml:trace contextRef="#ctx0" brushRef="#br0" timeOffset="91040.1057">21954 3442 5 0,'3'37'2'0,"12"51"-3"0,-9-70 1 16,3 11-2 0,8-5 1-16</inkml:trace>
  <inkml:trace contextRef="#ctx0" brushRef="#br0" timeOffset="91206.7559">22603 3691 18 0,'-15'50'9'0,"6"-5"-18"0,9-37 19 0,-3 8-17 16,9 0 0-16</inkml:trace>
  <inkml:trace contextRef="#ctx0" brushRef="#br0" timeOffset="91371.0324">23290 3553 30 0,'6'37'15'0,"-9"40"-24"16,6-48 30-16,-3 24-35 16,9-5 0-16</inkml:trace>
  <inkml:trace contextRef="#ctx0" brushRef="#br0" timeOffset="100586.9298">2925 3741 8 0,'-33'-8'4'0,"-6"-5"-4"0,36 10 5 0,-12 3-5 15,6 3 1-15,-8 5 0 16,-7 5 0-16,0 3-1 16,0-11 0-16,3 6 1 15,-8 5 1-15,8 5-1 16,0-5 1-16,0 8 0 16,3-3 1-16,-3 3-2 15,9 5 1-15,-2 0-1 16,11 0 1-16,-3 0-2 15,6 3 1-15,6-14-2 16,3 9 1-16,-1-14 0 16,4-5 1-16,9-3 0 15,9-7 1-15,12-9-1 16,-4-10 1-16,13-8-1 16,-9-6 0-16,-1 1 1 15,-11 0 0-15,-6 4-2 16,-9 7 0-16,-24 7-6 15,-24 3 0-15</inkml:trace>
  <inkml:trace contextRef="#ctx0" brushRef="#br0" timeOffset="103228.8245">3758 3426 7 0,'3'0'3'0,"3"0"-1"16,-6 0 3-16,0 0-6 15,0 0 0-15,0 0 0 16,0-2 1-16,3-4 1 16,0 1 0-16,-3 5 0 15,3-3 0-15,-3-4 1 16,0 7 1-16,0 0-4 15,3 0 1-15,3 2-2 16,3-2 0-16</inkml:trace>
  <inkml:trace contextRef="#ctx0" brushRef="#br0" timeOffset="104686.0414">3586 3434 6 0,'-12'-2'3'0,"-3"2"2"0,12-6 2 15,3 6-8-15,-6 0 1 16,3-2-1-16,0-1 1 16,0 0 1-16,3 3 0 15,0-5 0-15,0 5 1 16,0-3 0-16,0 3 0 0,3 0 0 16,0-5 1-16,0 3-2 15,3-4 1-15,3 4-2 16,3-6 0-16,2 2 0 15,10-2 0-15,-3 0 0 16,9 1 1-16,-9 7-1 16,8-8 1-16,7 0-1 15,0 0 0-15,9-5 1 16,-7-3 1-16,4 0-2 16,6 0 1-16,-1 3 0 15,4-3 0-15,2-3-1 16,4 3 0-16,2-2 0 15,-8-11 1-15,0 5-1 16,-1 3 0-16,1-3 0 16,-1 5 0-16,1 4 1 15,0 4 0-15,5-5-1 16,4 6 0-16,-10-1 0 0,10 3 1 16,-4 0-1-1,4 0 0-15,2-2-1 0,-14 7 1 16,24-5 0-16,-13-5 0 15,4 2 0-15,2 1 0 16,4-1 0-16,-7 3 0 16,4 3 0-16,8 2 1 15,-15-5-1-15,7 3 0 16,-1 2 0-16,4-5 1 16,-7 6-1-16,10 2 0 0,-4-3 0 15,-5 3 0-15,-1 0 0 16,4 0 1-16,2-5-1 15,1 2 1-15,-1-5-1 16,7 3 1-16,-7-3-1 16,3 5 1-16,4-5-1 15,-1 11 1-15,-5 2-2 16,2 3 1-16,-2-8 0 16,-1 8 1-16,4-8-1 15,2 0 0-15,-6 3 0 16,1-3 0-16,5 0 0 15,-8 0 1-15,2-3-1 16,4 3 0-16,-4-5 0 16,-8 2 0-16,-7-2 0 15,1 5 1-15,-4-3-1 16,1 3 0-16,0 0 0 16,8 0 0-16,4 0 0 15,2-5 0-15,4-3 0 0,2 3 0 16,1-6 0-16,-1-2 1 15,-3 2-2-15,-5-2 1 16,-4-3 1-16,-5 3 0 16,-3 2 0-16,-4-2 0 15,-5 13-2-15,0-5 1 16,-7 5 1-16,-5-3 0 16,-3 6-1-16,-6 2 0 15,0-5-1-15,-4 8 1 0,-2-8 0 16,0 5 0-16,0 3 0 15,0 0 0-15,0 8-1 16,3-3 0-16,0 6 0 16,-4 2 1-1,-2 16 0 1,-6 0 0-16,0 3-5 16,-3-3 1-16,-3 8-3 15,0-35 1-15</inkml:trace>
  <inkml:trace contextRef="#ctx0" brushRef="#br0" timeOffset="107132.7159">4059 1791 1 0,'-12'0'0'0,"3"0"1"0,6 0 1 16,3 3-3-16,0 2 0 15</inkml:trace>
  <inkml:trace contextRef="#ctx0" brushRef="#br0" timeOffset="107239.0647">4008 2154 12 0,'-12'148'6'0,"-29"37"-2"0,29-129 12 16,-12 12-15-16,-3-4 1 15,-6 10 0-15,4 8 1 16,-1 0-10-16,6-18 0 0</inkml:trace>
  <inkml:trace contextRef="#ctx0" brushRef="#br0" timeOffset="107929.065">3532 2871 10 0,'0'0'5'0,"-9"26"0"16,3-18 1-16,6 8-4 15,0 5 0-15,6 3 1 16,12 5 0-16,15-5-4 0,8-3 0 16,19-5 3-1,5-8 1-15,13-13-1 0,5-11 0 16,-9-8-5-16,4-8 1 16,-10-2-3-16,-8-14 0 15</inkml:trace>
  <inkml:trace contextRef="#ctx0" brushRef="#br0" timeOffset="118187.6289">9875 2908 16 0,'3'-11'8'0,"3"11"-11"16,-3 3 8-16,-3 2-5 16,0 6 0-16,0 5 1 15,-3 5 1-15,3 13-2 16,3-2 1-16,0 5-1 16,3 0 1-16,3-3-4 15,0 1 0-15</inkml:trace>
  <inkml:trace contextRef="#ctx0" brushRef="#br0" timeOffset="118917.4358">10065 2900 10 0,'3'-3'5'0,"24"3"-5"16,-15 0 5-16,6 0-5 15,6 0 0-15,9 0 1 16,2 0 0-16,13 0-2 16,5 0 1-16,13-8 0 15,11 3 1-15,13 2 0 16,11-2 1-16,18 5 0 15,12-5 0-15,15 2 1 16,12-2 0-16,8 2-1 0,19 3 1 16,8-5-2-16,10 2 1 15,2-2-2-15,3 2 1 16,1 3-1-16,2-5 0 16,-3 2 0-16,-5 1 1 15,-10-6 0-15,1 5 0 16,-7 3-1-1,-8 0 1-15,-3 3-1 0,-13 2 1 16,-8-5-1-16,-18 3 1 0,-15-6-1 16,-18-5 1-16,-12-5 0 15,-20 2 1-15,-13 3 0 16,-11-5 1-16,-12 5-1 16,-9-8 1-16,-7 0 0 15,-5 3 0-15,-3-3-2 16,0 3 1-16,0 5-2 15,0 0 1-15,6 8-1 16,-3 8 1-16,2 5-1 16,4 11 1-16,0 8-1 15,-3 10 1-15,6 6-8 16,6 18 1-16,5-2-4 16,-5-22 1-16</inkml:trace>
  <inkml:trace contextRef="#ctx0" brushRef="#br0" timeOffset="120242.6909">15661 2720 5 0,'-11'-3'2'0,"11"-5"-6"0,0 8 3 16</inkml:trace>
  <inkml:trace contextRef="#ctx0" brushRef="#br0" timeOffset="120809.9445">15932 2717 7 0,'69'3'3'0,"32"-11"-3"0,-68 8 7 0,14 0-7 15,16 0 1-15,5 0-1 16,10 0 1-16,8-3-2 16,6 6 1-16,4-3 1 15,8-3 0-15,6 3 0 16,12 3 1-16,3-3 0 16,9 5 1-16,15-5-1 15,8-5 1-15,7 10-2 16,15-2 1-16,5-3 0 15,19 5 0-15,2 3-1 16,15-8 0-16,7 3 0 16,11-3 1-16,3 5-1 15,6 0 0-15,6 3 0 16,-3 0 0-16,6 0-1 0,-3-5 1 16,0 2-1-1,0-2 1-15,-6-1-1 0,0 6 1 16,-9-5-1-16,-9 2 0 15,-17 3 0-15,-13-8 0 16,-23 0 0-16,-7 0 0 16,-26-8 0-16,-15 3 1 15,-15-3-1-15,-17 0 1 16,-19 0-1-16,-12 0 1 0,-8 0 0 16,-6 0 1-16,-13-2-1 15,1-1 1-15,-6-2-1 16,-3 2 0-16,-4-4 0 15,-2 4 1-15,-3 3-1 16,-3 5 0-16,0 3-1 16,3 8 0-16,2 13 0 15,4 11 0-15,6 13 0 16,3 11 0-16,-7 26-4 16,-5 21 0-16,0-10-4 15,-12-17 0-15</inkml:trace>
  <inkml:trace contextRef="#ctx0" brushRef="#br0" timeOffset="134667.2101">2701 5601 7 0,'0'0'3'0,"0"-13"-2"16,0 13 4-16,0 3-4 0,0 5 0 15,0 10 0-15,0 9 0 16,0 18-2-16,6 26 0 15,3 19 2-15,0 8 1 16,0 26 0-16,6 3 0 16,-6 24 0-16,3 21 0 15,0 3 1-15,-3 15 0 16,0-2-1-16,0 2 0 16,-9-7-2-16,-6 13 1 15,3 10-1-15,-9 3 1 0,0 21-1 16,3 9 0-1,-6-7 0-15,6 9 1 0,0-5-1 16,3 2 1-16,3-8 0 16,-6-8 0-16,0 3 1 15,3-11 1-15,3-7 0 16,-5-14 0-16,2 5 0 16,6 6 0-16,0-13 0 15,3 12 0-15,3 1-4 16,2 0 1-16,-2-3 0 15,-3-5 1-15,-3-1 0 16,0-1 0-16,0-7 0 16,-3-7 1-16,3-2 0 15,3-6 0-15,3-6-6 16,6-10 0-16,0-13-6 16,6-16 1-16</inkml:trace>
  <inkml:trace contextRef="#ctx0" brushRef="#br0" timeOffset="136393.7985">2645 5596 9 0,'-12'0'4'0,"12"-13"0"16,0 13-4-16,0-6 0 15,6 1 0-15,6 0 1 16,12 2 0-16,2-5-1 0,16 0 1 15,18 3 1-15,11-11 0 16,18 8 0-16,16-5 0 16,-1 0-1-16,3 2 1 15,-3 1 0-15,0 4 0 16,0-7-1-16,-8-3 1 16,-1 0 0-16,3 0 1 15,-6-5-1-15,7 5 1 16,-13-5-2-16,-3 0 1 15,-11 3-1-15,-13 4 0 0,-8 4 0 16,-15 2 0 0,-7 2 0-16,-2 1 0 0,-12 3 1 15,0 2 0-15,-3-6 0 16,-3 6 0 0,9 8-1-1,0 3 0-15,-1 5 0 16,1 7 0-16,3 22-1 15,-3 0 1-15,0 16-1 16,-3 19 0-16,3 15 0 16,-4 24 0-16,4 3 1 15,-9 34 0-15,3 8-1 16,0 26 1-16,6 9 0 16,-9 18 0-16,0 8-1 15,-6 15 1-15,0-7 0 16,-3 13 0-16,-3-10-1 15,-3-1 1-15,3-10-1 16,0 3 1-16,9-9 0 16,12 1 0-16,-1-16-1 0,1 2 0 15,12-2 0-15,9-3 1 16,2 8 0-16,1 0 0 16,-3 5-1-16,-3-2 1 15,-1 13-1-15,-17 0 0 16,3 2 1-16,-12-5 0 15,0 1-1-15,0-14 1 16,6-11 0-16,-3-13 0 16,-4-2 0-16,1-11 1 0,-3-11-2 15,-3-7 1-15,-6-14 0 16,0-16 0-16,6-7 0 16,-6-11 0-16,0-9 1 15,0-9 0-15,0-12-1 16,-2-1 0-16,5-9 0 15,-6-5 0-15,3-16-1 16,3-3 1-16,-6-8-1 16,6-7 1-16,6-6 0 15,-6-5 0-15,0 0 1 16,3-8 0-16,-3-3 0 16,0-2 0-16,0-3-1 15,-3 0 0-15,-3 0 0 16,-3 0 0-16,0-3-1 15,3 0 1-15,-3 1-3 16,-3-1 1-16,-9 0 1 16,0 1 0-16,-11-1-2 15,-10 0 1-15,0-5-1 0,-20 6 0 16,-13-4-1-16,-20 1 1 16,-15-3 0-16,-21 3 0 15,-9 0 1-15,-12 5 1 16,-14 5 1-16,5 3 1 15,0 0-1-15,9 0 1 16,9 2-6-16,9-2 0 16,12-10-10-16,18-20 1 0,9-17-2 15,21-25 1-15</inkml:trace>
  <inkml:trace contextRef="#ctx0" brushRef="#br0" timeOffset="137340.0007">2678 4871 15 0,'-21'-19'7'15,"9"12"-3"-15,12 7 8 0,0 0-13 16,3 2 0-16,0 3-1 16,3 6 1-16,3 13 1 15,-6 8 1-15,3 10-1 16,-3 6 1-16,-3-3 0 16,6 5 1-16,-6 0 0 15,9 0 0-15,5 9-3 16,-2-14 0-16,3-11-5 15,3-13 1-15</inkml:trace>
  <inkml:trace contextRef="#ctx0" brushRef="#br0" timeOffset="137553.1024">2767 4781 28 0,'0'-16'14'0,"21"0"-21"0,-9 14 27 16,0 2-29-16,8 0 0 0,16 2-5 16,6-2 1-16</inkml:trace>
  <inkml:trace contextRef="#ctx0" brushRef="#br0" timeOffset="137941.6419">2719 5093 17 0,'-12'-16'8'0,"21"6"-5"0,0 2 12 15,3 3-14-15,18-3 0 0,12-3 0 16,8 0 0-16,13 1-6 16,8 5 0-16,-2-1-1 15,-19-10 1-15</inkml:trace>
  <inkml:trace contextRef="#ctx0" brushRef="#br0" timeOffset="138421.3589">3523 4794 15 0,'-15'24'7'0,"15"42"-3"16,-6-34 12-16,-6 5-17 15,-3 16 1-15,3-5-1 16,-5-1 0-16,5-7 1 16,3-6 0-16,6-7 0 15,-6-11 0-15,3-8 1 16,0-16 1-16,3 0 0 0,3-11 0 15,6-7-1-15,3-19 0 16,3 0-1-16,9-8 1 16,-4-5-3-16,4 10 1 15,3 3 0-15,3 0 0 16,3 5 1-16,-4 3 0 0,7 8 0 16,-6 0 1-16,-3 13-1 15,0 8 1 1,-4 8-1-16,-2 16 0 0,-3-5 1 15,0 10 1-15,-3 11 0 16,0 2 1-16,0 3 0 16,9 8 0-16,5 0-1 15,-5-3 1-15,9-5-7 16,-9 6 1-16,0-6-6 16,-3-8 1-16</inkml:trace>
  <inkml:trace contextRef="#ctx0" brushRef="#br0" timeOffset="138588.7781">3514 4987 22 0,'-12'-5'11'0,"48"-8"-12"0,-27 5 16 15,50-3-19-15,28-5 0 16,29-2-7-16,6-19 0 15</inkml:trace>
  <inkml:trace contextRef="#ctx0" brushRef="#br0" timeOffset="139174.4631">4208 4686 11 0,'-6'0'5'0,"21"8"-4"16,-4 2 6-16,10 1-5 16,9 10 0-16,0 11-1 15,3 7 0-15,-1 6-5 16,1-2 0-16,-6-6 1 16,-6 0 1-16</inkml:trace>
  <inkml:trace contextRef="#ctx0" brushRef="#br0" timeOffset="139337.1756">4109 4704 25 0,'87'-50'12'0,"148"5"-20"0,-167 37 28 16,48 5-32-16,27 6 0 15</inkml:trace>
  <inkml:trace contextRef="#ctx0" brushRef="#br0" timeOffset="140611.8426">2737 6212 12 0,'-12'-2'6'0,"12"2"-9"0,9 0 7 15,-3 0-3-15,15 0 1 16,12-3 0-16,23-5 0 16,19-2-2-16,38 2 0 15,30-6 2-15,41-1 1 16,28-4-2-16,20 6 1 15,12 5-2-15,-6 8 0 0,-21 10-4 16,-26 1 1-16</inkml:trace>
  <inkml:trace contextRef="#ctx0" brushRef="#br0" timeOffset="141303.3873">3210 6903 22 0,'90'-29'11'0,"103"5"-11"0,-127 24 11 16,32 3-16-16,12 10 1 16,15 11-7-16,-12-6 0 15</inkml:trace>
  <inkml:trace contextRef="#ctx0" brushRef="#br0" timeOffset="141829.0468">2767 8525 20 0,'42'-32'10'0,"103"16"-12"0,-85 8 17 0,29 0-16 15,24 0 1-15,24 0-11 16,18 3 1-16</inkml:trace>
  <inkml:trace contextRef="#ctx0" brushRef="#br0" timeOffset="142231.7134">2698 9438 29 0,'18'2'14'0,"107"-15"-19"0,-71 3 26 0,44-4-22 16,30-2 0-16,30 1-8 15,26 1 1-15,10 1 5 16,8 5 1-16</inkml:trace>
  <inkml:trace contextRef="#ctx0" brushRef="#br0" timeOffset="142533.8323">2737 10451 34 0,'57'-34'17'0,"121"-11"-28"0,-97 26 33 16,38-2-21-16,47-8 1 16,28-3-8-16,17 8 1 15,1 3-1-15,-13 11 1 0,-8 2-2 16,-31 5 0-16</inkml:trace>
  <inkml:trace contextRef="#ctx0" brushRef="#br0" timeOffset="142774.7348">2844 11329 61 0,'-9'-18'30'0,"93"-19"-49"16,-34 21 71-16,46-5-55 16,44-11 1-16,50-8-17 15,30 1 1-15,24 4 13 0,-14 1 0 16</inkml:trace>
  <inkml:trace contextRef="#ctx0" brushRef="#br0" timeOffset="143090.9441">3103 12393 56 0,'-9'24'28'0,"96"-16"-37"15,-40-8 51-15,31 2-43 16,50-2 0-16,38 3-5 16,43-3 1-16,17-3 2 15,3-2 0-15,3 0-10 16,-11 0 1-16,-19-3-2 15,-20-3 1-15</inkml:trace>
  <inkml:trace contextRef="#ctx0" brushRef="#br0" timeOffset="143541.4454">2413 13586 52 0,'0'-21'26'0,"178"-26"-25"16,-109 33 26-16,89-7-29 15,71-3 0-15,45 3-8 16,32 5 1-16,31 11 1 0,-10-3 1 16</inkml:trace>
  <inkml:trace contextRef="#ctx0" brushRef="#br0" timeOffset="144875.6739">1556 5861 8 0,'0'-27'4'0,"-6"16"-2"15,6 6 4-15,-6 0-7 16,3 0 1-16,-3-3-1 15,3 0 1-15,3 0 0 16,-6 0 1-16,3 0 0 16,-3 3 0-16,3 2 1 15,-6 6 0-15,3 2 0 16,-3 5 0-16,0 12-1 0,-6 7 0 16,0 5-1-1,-3 1 1-15,1 4-1 0,-1 4 0 16,3-4 1-16,12-4 0 15,3-1 1-15,3-5 1 16,12-5-1-16,9-8 1 16,5-8-1-16,19-11 1 15,-6-7-1-15,8-12 0 16,1-4 0-16,-7-11 0 0,-2-11 0 16,-12-2 0-16,-12-3-1 15,-15 3 0-15,-15 13-3 16,-12 2 0-1,-12 12-2-15,-26 4 1 0,-10 11-4 16,-11 24 0-16,0 13 0 16,-16 11 0-16</inkml:trace>
  <inkml:trace contextRef="#ctx0" brushRef="#br0" timeOffset="146394.414">1380 13864 17 0,'-24'-26'8'16,"15"15"-13"-16,9 6 9 0,0-3-7 15,3 3 0-15,-3 5-1 16,0 2 0-16,-3 6 7 16,-3 8 1-16,3 13 0 15,-6 6 0-15,-6 4 3 0,6 1 1 16,1-8-1-16,-1-1 1 15,3-1-4-15,3-9 1 16,-6-5-5-16,3-6 1 16,6-7-3-16,-6-3 1 15,12-13-2-15,0-14 0 16,15-13 1-16,8-5 0 16,1 0 0-16,12-5 0 15,14 0 0-15,1 8 0 16,2 2 2-16,4 13 0 15,-4 14 0-15,-5 19 0 0,-9 15 2 16,-13 24 0-16,-14 16-1 16,-3 7 0-16,-12 12-7 15,-6 10 1-15</inkml:trace>
  <inkml:trace contextRef="#ctx0" brushRef="#br0" timeOffset="151033.2">23847 1995 14 0,'12'-13'7'0,"-12"2"-7"16,0 11 7-16,3 0-8 16,3 8 1-16,0 3-1 0,0 7 1 15,3 6 0-15,0 13 0 16,0 8 1-16,2 0 0 15,4 0 1-15,3 0 1 16,3-13 0-16,3-8 0 16,3-3 1-16,-1-11 0 15,-2-4-1-15,-3-20 0 16,0-4-1-16,0-19 0 16,-3-14-1-16,-4-1 1 15,1 4-3-15,9-10 0 16,6 5 0-16,6-3 0 0,-1 11-1 15,4 11 1-15,3 23 0 16,-4 14 1-16,1 10 1 16,-9 24 0-16,-9 16-4 15,-9 19 0-15,-3-1-4 16,-1-18 1-16</inkml:trace>
  <inkml:trace contextRef="#ctx0" brushRef="#br0" timeOffset="154649.1581">2204 2056 9 0,'-23'37'4'0,"-19"74"0"16,30-95 5-16,-12 13-7 15,15-5 1-15,0 0-1 16,12-3 1-16,6-13-5 16,21-6 1-16,6-12 3 15,14-11 0-15,7-9-2 16,-4-15 1-16,4 1 0 15,-15-4 0-15,-16 11 1 16,-23 0 0-16,-14 8-2 16,-16 10 1-16,-30 1-1 15,-17 18 1-15,-13 13-7 0,-11 16 1 16</inkml:trace>
  <inkml:trace contextRef="#ctx0" brushRef="#br0" timeOffset="158432.6619">23895 1884 18 0,'26'13'9'0,"7"11"-3"0,-18-19 9 16,0 11-14-16,6 13 0 0,0 8 1 15,-1-2 1-15,1-1-3 16,-3-5 0-16,-3-5 2 16,-3-14 1-16,3-4-1 15,-3-14 0-15,-3-8-1 16,0-8 1-16,-1-13-1 16,1 8 1-16,0-8-2 15,3 0 1-15,3 5-2 16,3 3 1-16,3 5-1 15,3 3 0-15,-1 8-1 16,-2 10 0-16,-3 3 1 16,0 16 1-16,-3-3-1 15,3 19 1-15,0 5 0 16,2 19 1-16,1 7-2 16,-3-2 1-16,0 0-8 15,-3 0 0-15</inkml:trace>
  <inkml:trace contextRef="#ctx0" brushRef="#br0" timeOffset="161300.8702">2877 6212 4 0,'0'-5'2'0,"-18"-3"-4"16,18 6 3-16,0 2 2 15,-9 0 0-15,0 2 1 16,-6 3 0-16,-2 1-4 15,-1-1 0-15,3 0 4 16,6 1 0-16,0-1-1 16,0 0 0-16,9-2 0 15,9-3 0-15,9-3-1 16,-3-2 1-16,20 0-1 16,13-6 0-16,21-5 0 0,17 6 1 15,24-1-2-15,21 0 1 16,12 3-1-16,9 3 0 15,-1 3 0-15,7-4 0 16,-9 6-1-16,-6 0 0 16,-9 0 0-16,-12 0 1 15,-9-2-1-15,-15-4 0 16,-14 1-3-16,-19 2 0 16,-17 1-5-16,-19-1 1 0</inkml:trace>
  <inkml:trace contextRef="#ctx0" brushRef="#br0" timeOffset="162049.8074">2919 7009 16 0,'-18'-8'8'0,"9"5"-8"16,9 3 8-16,0 0-10 15,9 0 1-15,0 3 2 16,12-6 0-16,8-2-1 16,13-3 0-16,9-3 1 15,2-2 1-15,19-3 2 0,14-5 1 16,21 3-1-16,12-1 1 15,15-5 0-15,12 6 0 16,15 10-2-16,3 3 1 16,-4 5-5-16,-2 5 1 15,-21 3-2-15,0 0 1 16,-21 0-5-16,-15 2 1 16,-12-2-4-16,-35-10 0 15</inkml:trace>
  <inkml:trace contextRef="#ctx0" brushRef="#br0" timeOffset="162829.8969">2776 8374 25 0,'-6'-8'12'0,"12"13"-19"0,0-5 20 15,3 0-16-15,3-2 1 16,11-4 0-16,1 4 1 15,18-3 3-15,9-3 1 16,26 2 0-16,21 1 0 16,30 2 0-16,33 3 1 15,15 0 0 1,17 3 0-16,6 0-1 0,-11 5 0 16,-9-3-6-16,-31-2 1 15,-23-1-5-15,-23 1 0 16,-31-8-2-16,-17-17 1 0</inkml:trace>
  <inkml:trace contextRef="#ctx0" brushRef="#br0" timeOffset="163340.5186">2794 7758 25 0,'15'-24'12'0,"59"3"-20"0,-38 15 24 0,23-2-16 15,19 3 0-15,29 0 0 16,18 2 0-16,21 3-1 16,3 3 1-16,5 2-1 15,1 8 1-15,-18-2-5 16,-12 2 0-16,-15-2-1 15,-24-11 1-15</inkml:trace>
  <inkml:trace contextRef="#ctx0" brushRef="#br0" timeOffset="168340.393">4228 5599 12 0,'-6'-16'6'0,"4"13"-8"16,2-2 7-16,0 2-5 16,0 0 0-16,0 3 0 15,0 0 0-15,-3-2 0 16,0-1 0-16,0 3 0 16,0 0 0-16,-3 0 2 15,0 3 0-15,-9 5 0 16,0 0 1-16,-3 0-1 15,0 10 1-15,-3-2-1 16,7-5 0-16,-4 2-2 16,3 3 0-16,6 0 0 15,0 2 0-15,3-2 0 16,6 3 0-16,6 2 0 16,-3-8 1-16,3 0 0 15,3-2 1-15,3 5-2 16,3-3 1-16,2 3 0 0,4-3 0 15,-3 3-1-15,3-3 1 16,3-2 0-16,6-3 0 16,5-1-1-16,-2-4 1 15,0 0 0-15,-6-1 1 16,-1-4 0-16,-2-4 0 16,0-1 0-16,-6-4 0 15,0 0 0-15,-3 1 0 16,-4-3 0-16,-2-6 0 0,-3 1-2 15,-3-4 1-15,-3 1-1 16,-3 8 0-16,-3-8 0 16,0 2 0-16,0-5-1 15,1 6 1-15,2-3 0 16,3 2 0-16,-9 3-1 16,0 3 1-16,-9 5-1 15,-6 6 1-15,-15 12-3 16,-2 6 0-16,-10 0-6 15,-3 10 1-15</inkml:trace>
  <inkml:trace contextRef="#ctx0" brushRef="#br0" timeOffset="169182.4902">4345 6231 18 0,'-3'-8'9'0,"-9"11"-9"0,6-3 9 16,-3 2-10-16,-3 4 0 16,0 2 1-16,0-1 0 15,-9 4 1-15,3-3 0 16,-5-3 0-16,5 6 1 16,-3 2 0-16,0 6 0 15,0-4 0-15,0 7 0 16,3-1-2-16,1 0 1 0,2 5-1 15,3 1 0-15,-6 2 1 16,6 5 0-16,6-7-1 16,0 2 1-16,3 3-1 15,6-3 1-15,6-3 0 16,6-5 0-16,3-2 0 16,6-6 1-16,2-2 1 15,7-1 0-15,-3-4 0 16,6-6 1-16,5-8-1 15,-2-8 0-15,0-3-1 16,-15-7 1-16,2-9-2 16,-11-4 0-16,-3-6-1 15,-15-8 1-15,-12 11-2 16,-23 4 0-16,-13 9-5 16,-12 8 1-16,-2 5-6 15,-3 0 1-15</inkml:trace>
  <inkml:trace contextRef="#ctx0" brushRef="#br0" timeOffset="184754.8143">3871 9345 12 0,'-18'-8'6'0,"-5"-16"-17"16,20 19 6-16</inkml:trace>
  <inkml:trace contextRef="#ctx0" brushRef="#br0" timeOffset="184913.9871">3734 9176 17 0,'-9'-13'8'0,"12"5"-10"16,3 8 17-16,9 2-16 15,18-2 0-15,15 3 2 16,17-8 0-16,24-1 1 16,22-7 0-16,16-8 1 15,13 0 1-15,-3-3-1 16,-3 3 0-16,-6 5-8 16,3 11 0-16</inkml:trace>
  <inkml:trace contextRef="#ctx0" brushRef="#br0" timeOffset="201674.3066">18820 3387 11 0,'0'-19'5'0,"-6"1"-3"0,6 12 5 0,3-2-5 16,0-5 0-16,3-3 0 15,-1 0 1-15,1 1-4 16,0-1 1-16,-3 0 2 16,-3-5 1-16,-3 7-2 15,-3 4 1-15,-8 5 0 16,-10 2 0-16,-6 3-1 16,-6 0 0-16,-8 8-1 15,-7 8 1-15,-9 0-1 16,1 7 0-16,-4 4 0 15,4 5 1-15,-4 5 1 16,1 8 0-16,-1 8-1 16,1 15 1-16,8-2 0 15,10-2 1-15,11 5-1 0,9 13 0 16,15-8-1-16,9 0 1 31,39 24 0-31,0-21 1 16,8-9-1-16,7-9 0 15,5-7 0-15,10-12 0 16,8-13-1-16,3-4 1 16,7-20-1-16,11-6 0 15,6-12 0-15,-3-7 0 0,1-15 0 16,-10-8 0-16,-3-10 0 16,-8-9 0-16,-10-7 0 15,-14 5 0-15,-16-11-1 16,-11 3 1-16,-12-8-1 15,-15-3 0-15,-12 6-1 16,-9 15 1-16,-6 3-1 16,-9 3 1-16,-14 13-5 15,-7 14 1-15,-14 7-7 16,-10 24 0-16,-8 0-1 16,-3 0 1-16</inkml:trace>
  <inkml:trace contextRef="#ctx0" brushRef="#br0" timeOffset="202466.8337">17989 3252 13 0,'-3'-8'6'0,"12"16"-1"0,-3 0 7 0,3 5-11 16,3 11 1-16,3 13 2 15,-3 26 0-15,-3 25-5 16,-9 9 0 0,-27 81 5-1,0-25 0-15,6-21-4 16,6-20 0-16,9-17-6 15,12-24 0-15</inkml:trace>
  <inkml:trace contextRef="#ctx0" brushRef="#br0" timeOffset="202825.5295">19329 3244 16 0,'-3'-8'8'0,"3"10"-3"0,0 4 7 0,0 10-12 15,-3-3 1-15,0 19 2 16,0 13 0-16,3 18-2 16,0 27 1-16,3 5 2 15,3 22 1-15,0 10-1 16,-3-13 1-16,-3 2-2 16,-6-2 0-16,-9-6-6 15,-12-5 1-15,-9-7-7 16,-8-20 0-16</inkml:trace>
  <inkml:trace contextRef="#ctx0" brushRef="#br0" timeOffset="205076.6292">18165 4284 21 0,'15'-8'10'0,"38"8"-8"16,-29 0 11-16,6-11-13 16,11 6 0-16,10-1 0 15,3 1 0-15,-10 3 0 16,-5-4 0-16,-9 4-1 0,-6 2 0 15,-7 0 0-15,-5 0 1 16,-12 2-1-16,-12 4 0 16,-14-6 1-16,-13 0 0 15,-9 5 1-15,-11 0 1 16,-7-2 0-16,1 2 0 16,5 0 0-16,10 1 1 15,20-4-2-15,24-2 1 16,21 0-2-16,29-2 0 15,28-12 0-15,23-1 1 16,18-9-1-16,9 3 1 16,-6-1-1-16,-20 4 1 0,-25 5-1 31,-20-3 0-31,-28 8-1 0,-34-3 1 0,-31 11 0 16,-30 3 0-16,-23 0-1 15,-6 4 0-15,-3-1 1 16,15 2 1-16,17-6-1 15,16-2 1-15,20-2 0 16,21-6 0-16,30-11 1 16,27-7 1-16,29-6-1 15,15 3 1-15,1-5-1 16,2-1 0-16,-12 6-2 16,-20 5 1-16,-24 6-2 15,-30 2 1-15,-33 5-1 16,-27 6 1-16,-26 5-1 15,-6 3 0-15,8 2 0 16,16 0 0-16,11-2 0 16,18 2 1-16,25-10-1 15,19-6 1-15,37-2 0 0,24 0 0 16,20-6 1-16,9 1 0 16,-3-6 1-16,-14 3 0 15,-19-3 1-15,-14 8 0 16,-21-8-2-16,-27-2 0 15,-24 7 0-15,-18-5 0 16,-5 3-1-16,2-8 0 16,9 5-2-16,15 3 1 0,9 0 0 15,24-5 1-15,12 4-2 16,12-1 1-16,6 1-2 16,-4 7 0-16,-8 1-5 15,-15 9 1-15,-15 5-2 16,3-18 0-16</inkml:trace>
  <inkml:trace contextRef="#ctx0" brushRef="#br0" timeOffset="209160.8437">18373 2289 16 0,'-6'0'8'0,"21"2"-11"16,-9 1 9-16,0 8-7 0,0 4 1 15,0-1 2-15,0 7 0 16,-3 3-1-16,-3-1 0 16,-3 7 2-16,0-9 0 15,-3-5 2-15,0 2 0 0,0-5 0 16,3-5 0-16,0-2-1 15,3-6 1-15,6-8-2 16,3-11 0-16,6-5-2 16,6 6 1-16,5-9-3 15,4-2 0-15,0 3-1 16,0 5 0-16,-1 5-1 16,-2 0 1-16,0 8-1 15,-9 8 1-15,-3 8 0 16,0 2 1-16,-3 6-1 15,-1 3 0-15,4-1 1 16,-3 9 1-16,0-9 0 16,0 3 1-16,0 1 0 15,0-12 1-15,-3 3 0 16,0-7 1-16,0-9-1 16,3-13 1-16,2 0-1 15,7 0 1-15,6-13-2 16,3 0 0-16,6-5-2 0,-1-1 0 15,7 6-1-15,6 6 1 16,-4 12-2 0,-8 6 1-16,-6 13-1 0,-9 13 0 15,-16 8 3-15,-7 5 0 16,-10 11-8-16,3 13 1 16</inkml:trace>
  <inkml:trace contextRef="#ctx0" brushRef="#br0" timeOffset="211337.9534">1279 9808 10 0,'-9'-5'5'0,"9"0"-7"0,0 5 6 0,0 0-5 15,0 2 1-15,0 3 4 16,0 6 0-16,0 8-3 16,-6-1 0-16,-3 14 3 15,0 10 0-15,0 11 1 16,0 0 0-16,3-3-2 16,0-5 1-16,3-5-2 15,3-11 1-15,-6-5-1 16,3-14 1-16,-3-7-1 15,3-11 0-15,-6-8-1 16,9-15 0-16,0-4-1 16,3-7 0-16,6-1-1 0,6 4 0 15,3 2 0-15,0 8 0 16,3 7-1-16,-3 12 0 16,-1 7 0-16,-2 1 1 15,3 10-1-15,-6 5 0 16,3 8 0-16,0-3 1 15,-3 4 1-15,3 1 1 16,-9 4 0-16,-3-9 1 16,-3 1 1-16,-3-3 1 15,-3-3-1-15,-3 0 1 0,0-5-1 16,0-5 1-16,0-6-1 16,3-7 0-16,6-4-3 15,9-9 1-15,9-14-3 16,12-1 0-16,5-4-1 15,13-3 0-15,-3 0 0 16,-4 5 0-16,1 6 0 16,0 8 0-16,-7 4 3 15,-2 12 0-15,-6 10 0 16,-3 10 1-16,-7 17 0 16,-8-1 0-16,-3 11 0 15,-12 8 1-15,3-2-4 16,3 2 0-16,-6 0-6 15,4-14 1-15</inkml:trace>
  <inkml:trace contextRef="#ctx0" brushRef="#br0" timeOffset="213440.3584">3523 9737 23 0,'-6'-6'11'0,"3"4"-10"0,3 2 12 15,-6-6-14-15,6-2 0 16,0 3 1-16,0 5 0 16,0-5 0-16,0 5 0 15,6 5 0-15,6 0 0 0,12 1 0 16,14 2 1-16,10-6-1 16,15-2 0-16,5-10-6 15,15-11 1-15</inkml:trace>
  <inkml:trace contextRef="#ctx0" brushRef="#br0" timeOffset="214011.5243">4356 9446 22 0,'3'-11'11'0,"18"-5"-18"0,-18 11 17 0,3 0-15 16,0 5 1-16,-3 5 4 16,-3 3 0-16,-3 10 3 15,-3 11 1 1,-9 51-1-1,3-3 1-15,3-11 0 16,1-3 0-16,2 1-8 16,-3-11 1-16,0-11-3 15,-3-18 1-15</inkml:trace>
  <inkml:trace contextRef="#ctx0" brushRef="#br0" timeOffset="214911.7419">4422 9356 22 0,'-9'-14'11'0,"9"14"-17"0,0 0 21 15,-6 3-16-15,-3 0 1 16,-6 2 1-16,-12 8 1 15,1 3-1-15,-16 13 0 16,-9 8 0-16,1 14 1 16,2 1-3-16,12-7 0 15,19-5-5-15,5-19 1 32</inkml:trace>
  <inkml:trace contextRef="#ctx0" brushRef="#br0" timeOffset="215542.681">4258 9972 20 0,'-12'3'10'15,"9"-1"-12"-15,3-2 14 0,0 0-12 16,0 0 0-16,0 0 1 15,0 0 1-15,6-2-1 16,6-4 0-16,9-1 3 16,9-1 0-16,3-3-1 15,5 0 1-15,10 4-4 16,-3 1 1-16,2 6-8 16,4-2 1-16</inkml:trace>
  <inkml:trace contextRef="#ctx0" brushRef="#br0" timeOffset="216203.2991">4077 10001 27 0,'-15'3'13'0,"15"-6"-20"0,6 1 20 15,6-4-15-15,3-2 1 0,5-2 1 16,4 2 1-16,3 0 0 16,6 3 1-16,11 2-3 15,1 0 0-15,-3 1-4 16,11-4 1-16</inkml:trace>
  <inkml:trace contextRef="#ctx0" brushRef="#br0" timeOffset="216953.8533">3824 9689 21 0,'18'-13'10'0,"-10"2"-7"0,-14 9 15 0,-5 4-19 16,-4 6 1-16,-12 3 0 16,-6 5 0-16,-9-1-4 15,1 7 1-15,2-1-3 16,9-3 0-16</inkml:trace>
  <inkml:trace contextRef="#ctx0" brushRef="#br0" timeOffset="217567.5835">4011 9554 27 0,'3'-13'13'0,"27"-8"-18"0,-18 13 24 0,12-3-20 16,8-2 0-1,1 2 1-15,9-2 0 0,-1 5 0 16,1-5 0-16,-6 0-1 16,-3 0 1-16,-13-1 2 15,1 4 1-15,-12 2 0 16,0 2 0-16,-6 9-2 15,-6 5 0-15,-9 3 0 16,-3 5 1-16,-3 10-4 16,4 6 1-16,-4 7 0 15,-3 12 1-15,3-1 1 0,6-2 1 16,6 4-2 0,3-12 0-16,3-3-6 0,9-8 1 15,3-8-3-15,3-7 0 16</inkml:trace>
  <inkml:trace contextRef="#ctx0" brushRef="#br0" timeOffset="217769.1">4062 10036 37 0,'-18'8'18'0,"36"-3"-38"0,-3-5 37 0,11-5-21 16,16-6 0-16,15-8 0 16,14-4 0-16,18-1 1 15,16-8 1-15</inkml:trace>
  <inkml:trace contextRef="#ctx0" brushRef="#br0" timeOffset="229262.8333">23308 3395 21 0,'3'-19'10'0,"15"32"-5"0,-9-5 10 0,6 13-14 16,3 16 0-16,3 24 3 16,-4 0 0-16,1 21-3 15,6 16 0-15,3 0 3 16,-3-5 1-16,-3-6-1 15,-7-8 0-15,-8-5-2 16,-9-2 0-16,-3-9-8 16,-5-5 1-16,-10-20-6 15,-6-31 1-15</inkml:trace>
  <inkml:trace contextRef="#ctx0" brushRef="#br0" timeOffset="229879.6337">21436 3342 19 0,'0'8'9'0,"3"0"-3"16,3 5 9-16,6 26-13 0,6 14 0 15,5 21 1-15,1 19 0 16,3 29-3-16,0-3 0 15,3 0 2 1,-4-13 1-16,-5-8-7 0,-3-8 1 16,-3-24-5-16,-6-27 1 15</inkml:trace>
  <inkml:trace contextRef="#ctx0" brushRef="#br0" timeOffset="230494.7803">22329 3371 24 0,'30'5'12'0,"44"96"-6"15,-50-56 18-15,3 15-22 16,-3 33 0-16,-7 29 1 15,-11-1 1-15,-3 4-8 16,0-6 0-16,-3-11-4 16,9-12 0-16</inkml:trace>
  <inkml:trace contextRef="#ctx0" brushRef="#br0" timeOffset="231143.5209">21796 4487 23 0,'-6'8'11'0,"0"40"-8"0,6-22 13 0,3 11-19 16,-3 3 1-16,9 10-11 15,3 14 1-15</inkml:trace>
  <inkml:trace contextRef="#ctx0" brushRef="#br0" timeOffset="231351.1372">23046 4487 36 0,'-9'-16'18'0,"21"88"-60"0,-3-46 33 16</inkml:trace>
  <inkml:trace contextRef="#ctx0" brushRef="#br0" timeOffset="236804.2412">16956 3336 22 0,'-6'0'11'0,"6"0"-8"16,0 0 11-16,0 8-14 0,-3 13 0 15,-3 17 2-15,0 22 1 16,-8 22-1-16,-1 27 0 15,-3 31 2-15,9 3 1 16,15 0 0-16,15-13 1 16,8-3-1-16,10-27 0 15,3-5-6-15,-4-23 0 32,13-46-10-32,-9-34 1 15</inkml:trace>
  <inkml:trace contextRef="#ctx0" brushRef="#br0" timeOffset="237462.6389">17046 3223 24 0,'47'-24'12'0,"57"-13"-10"0,-65 29 10 16,12-5-13-16,8-3 1 16,13 0 0-16,-4 0 0 15,-2 0 0-15,-1 3 0 16,-5-3 1-16,-10 0 0 16,-8 3 2-16,-6 5 0 15,-13 0 0-15,-11 3 0 16,-6 13 0-16,-18 5 0 0,-9 8 0 15,-2 3 0-15,-7 13-2 16,0 3 0-16,0-3 0 16,4 8 0-16,2 8 0 15,6 5 0 1,24 48 0 0,9 10 1-16,3 3-1 15,8 0 1-15,7-10-1 16,0-1 1-16,0-15-2 15,-4 7 1-15,-5-7-1 16,-3-14 1-16,-9-10-1 16,-6-3 1-16,-6-16 1 15,-9-7 0-15,-21-9 0 16,-8-5 0-16,-37-10-1 16,-23-3 0-16,-30-6-4 0,-36 1 1 15,-26 2-11-15,-16 3 1 16,22-16-1-16,47-8 0 15</inkml:trace>
  <inkml:trace contextRef="#ctx0" brushRef="#br0" timeOffset="239171.3243">17031 5263 24 0,'0'0'12'0,"0"-6"-13"0,0 6 20 16,0 0-18-16,0 6 0 15,0 1 2-15,-3 4 0 16,0 10-2-16,-3 16 1 0,0 11 2 15,-6 15 0 1,-3 6 0-16,-6 11 0 0,-3 7 1 16,-2-2 0-16,5-6-5 15,3-13 1-15,3-13-6 16,6-8 1-16,6-16-8 16,12-18 1-16</inkml:trace>
  <inkml:trace contextRef="#ctx0" brushRef="#br0" timeOffset="239729.0576">17602 5196 31 0,'-6'6'15'0,"-3"-25"-18"0,6 17 21 16,-6-1-19-16,-3 3 0 15,-2 3-1-15,-4 2 1 16,-3-3 1-16,-3 9 0 0,-6 8-1 16,-2 10 0-16,-1 5 1 15,0 11 1-15,-3 5 1 16,10 6 1-16,8-1 0 16,6 4 1-16,9-1-1 15,3 5 1-15,15-2-1 16,9-3 0-16,2-13-2 15,10-13 0-15,3-8 0 16,8-19 0-16,4-13-1 16,-3-10 1-16,-7-11-1 15,-5 0 0-15,-6-8-1 16,-9-6 1-16,-13 6-1 16,-13 3 0-16,-16 7 0 15,-15 9 0-15,-15 7-1 16,-14 9 0-16,-7 15-3 15,-23 3 1-15,9 18-6 16,8-5 1-16</inkml:trace>
  <inkml:trace contextRef="#ctx0" brushRef="#br0" timeOffset="241064.3432">21573 3479 19 0,'-21'-24'9'0,"24"24"-9"0,-3 0 10 16,0 3-11-16,0 8 0 15,0 12 1-15,-3 15 1 16,0 9 1-16,-3 19 0 16,-3 24 1-16,0 19 1 15,-3 7 0-15,3-2 0 16,6-8-2-16,6-8 1 0,6-22-5 16,3-17 1-16,12-20-7 15,12-25 0-15</inkml:trace>
  <inkml:trace contextRef="#ctx0" brushRef="#br0" timeOffset="241423.634">22338 3387 25 0,'12'-6'12'0,"3"35"-12"0,-6-15 20 16,2 17-19-16,-2 22 0 15,-3 14 2-15,-9 17 1 16,0 27-4-16,-3 6 0 16,6-6 2-16,6-11 0 15,9-2-7-15,9-10 1 16,9-25-5-16,0-29 0 0</inkml:trace>
  <inkml:trace contextRef="#ctx0" brushRef="#br0" timeOffset="243405.2691">20995 5527 39 0,'-11'-5'19'0,"13"5"-27"16,4-3 36-16,9-5-29 15,12-5 0-15,3 0 0 16,6 2 1-16,-1 6 0 0,1 8 0 15,-6 2-2 1,-6 8 1-16,-9 11 0 0,-10 5 1 16,-10 3-1-16,-10 10 0 15,-6 3 1-15,-12 8 1 16,-9 8 2-16,7-8 0 16,5-3 0-16,9-5 1 15,6 0 0-15,12-3 1 16,15-13-1-16,9-7 0 0,18-7-1 15,17-9 1-15,7-9-6 16,-1 0 1-16,7-7-7 16,-1-3 0-16,4-9-6 15,-7-15 1-15</inkml:trace>
  <inkml:trace contextRef="#ctx0" brushRef="#br0" timeOffset="243961.6942">21725 5511 48 0,'-12'-21'24'15,"36"0"-34"-15,-13 13 44 0,13 0-36 16,9 3 1-16,12-1-2 16,2 6 0-16,-2 3 2 15,0 2 1-15,-4 11-4 16,-8 0 0-16,-15 13 1 15,-12 0 0-15,-12 3 1 16,-18 8 1-16,-9 2 1 16,-8 6 1-16,2 5 2 15,0-8 0-15,12 0-1 16,13-6 1-16,11-4 0 16,18-6 1-16,17-3-3 15,19-10 0-15,20-3-10 0,7-2 1 16,5-30-3-1,0-4 0-15</inkml:trace>
  <inkml:trace contextRef="#ctx0" brushRef="#br0" timeOffset="246441.8231">17787 4807 16 0,'-6'-2'8'0,"6"-3"-13"0,0 5 8 0,0-3-8 15,-6 3 0-15,-3 0 0 16,3 0 0-16,0 0 18 31,42-50-13-31,-78 100 3 16,39-50 0-16,0 0 1 16,3 3 1-16,3-1 0 15,-3 3 0-15,-3 1-3 16,0-1 0-16,0 3-1 15,3 0 1-15,-3-5 1 16,0 2 1-16,3-2 0 0,0-1 0 16,0 1-2-16,-3-1 1 15,3 1-2-15,0 0 1 16,0 2-2-16,3-2 0 16,3 5-1-16,0 2 1 15,3 1 0-15,0 5 0 16,6 0 0-16,-3 2 1 15,0 1-1-15,2-4 1 16,1 4 1-16,0-3 0 16,0-8-1-16,3 2 0 15,6-2 0-15,3 0 0 0,5 0 0 16,1 3 0-16,3-1-1 16,0-2 1-16,2 0-1 15,4 3 1-15,3-3-1 16,-4 2 0-16,1 1 1 15,3-6 0-15,5 0-1 16,4 1 1-16,-4-4 1 16,4 4 0-16,2-4-1 15,1 4 1-15,0 2-2 16,-1-8 1-16,4 5-1 16,-1 0 0-16,-2 0 0 15,5 1 1-15,4-6-1 16,-4 0 0-16,10 0 0 15,5 0 0-15,0-6 0 16,10 1 1-16,-7-3-2 16,0 0 1-16,7 0 0 15,-7 0 0-15,7 0 0 0,-4-2 0 16,-6-1 0-16,-2 1 0 16,2-1 0-16,0-2 1 15,4 0 0-15,-1-6 0 16,-8-2-1-16,5-5 1 15,0-1-1-15,-2 6 1 16,-7 0 0-16,1 0 0 16,-1-3-2-16,-8 0 1 15,2 0 0-15,4 3 0 0,5 5 0 16,-11 3 0-16,-4 2 0 16,1 1 0-16,-7-1 0 15,-2-5 1-15,-9-2-2 16,-7 7 1-16,-8-2 1 15,-3 2 0-15,-6 3 0 16,-3 3 0-16,3-3-1 16,-6 3 0-16,-3 5 0 15,0-3 1-15,0-2-1 16,-6 5 0-16,0 0 0 16,3-3 0-16,2-2 0 15,1-3 1-15,0 0 0 16,0 3 0-16,3-3 0 15,-3 5 0-15,-3-5-2 16,-3 3 1-16,-6 5-2 16,-9 0 0-16,-11 5 0 15,-10 3 0-15,0 0 0 16,-6-5 0-16,1 7 1 0,2-4 1 16,6 2 1-1,4-6 0-15,8-4 0 0,9-4 0 16,9 1 0-16,12-3 1 15,12-8-3-15,8-2 1 16,10 2-1-16,3 0 0 16,-1 5-1-16,-2 9 1 15,-9 4-1-15,-9 9 0 16,-15 13-1-16,-15 10 1 0,-21 3-10 16,-6 0 0-16</inkml:trace>
  <inkml:trace contextRef="#ctx0" brushRef="#br0" timeOffset="249311.4134">1502 7832 14 0,'-30'-8'7'0,"9"16"-4"15,18-8 7-15,3 2-9 16,-9 9 1-16,3 5 1 16,3 10 0-16,-5 6-3 15,-7 16 0-15,-3 15 1 16,0 6 1-16,-6 5-1 16,0-5 1-16,9-8-8 15,12-11 0-15</inkml:trace>
  <inkml:trace contextRef="#ctx0" brushRef="#br0" timeOffset="249741.4249">1919 7768 17 0,'-18'-16'8'0,"-6"11"-12"0,18 5 10 0,-6 0-13 16,-3 3 1-1,-12 13 12 17,-53-38-6-32,119 91 4 15,-66-24 1-15,12 5-1 16,-3 6 0-16,18 5 2 15,3-3 1-15,12-5-5 16,9-5 0-16,3-9-1 16,-3-7 0-16,8-8 0 15,4-19 1-15,6-15-1 16,-1-14 1-16,1-8 0 16,9-8 1-16,-1 6-1 15,-8 5 0-15,-18 2-4 16,-15 14 0-16,-24 8-1 15,-36 15 0-15,-17 12-1 16,-16 17 1-16,1 9-6 0,15-3 1 16</inkml:trace>
  <inkml:trace contextRef="#ctx0" brushRef="#br0" timeOffset="251574.5987">3702 7943 19 0,'-9'-11'9'0,"3"16"-6"0,3-5 12 16,0 0-14-16,0 0 1 15,0 0-1-15,3 0 0 16,0 0-2-16,3-2 1 0,6-3 1 16,6-1 0-16,2 1-1 15,7 0 1-15,0-1-1 16,-3 4 0-16,0-4 0 16,-6 6 1-16,-3 0-1 15,-6 3 0-15,-6 8 1 16,-9 2 0-16,-6 8 0 15,-9-5 0-15,0 2 2 16,3 6 0-16,3 5-1 16,3-5 0-16,10-3 0 15,5-2 1-15,8-3-1 16,7-6 0-16,12-4-1 16,12-6 1-16,3-8-6 15,-4-6 1-15,10-1-7 16,11-1 1-16</inkml:trace>
  <inkml:trace contextRef="#ctx0" brushRef="#br0" timeOffset="251977.8978">4157 7951 22 0,'0'-11'11'0,"30"-5"-10"0,-21 11 11 0,6-3-14 15,5 0 0-15,4 3 1 16,-6 0 1-16,-3 2 0 16,-3 6 0-16,-6 2-1 15,-3 8 1-15,-3 3 0 16,3 8 0-16,0-6-1 16,3 6 1-16,-3 5 1 15,3-8 0-15,14 6 0 16,4-6 0-16,15-3 1 15,12-4 1-15,-1-4-8 16,10-10 0-16</inkml:trace>
  <inkml:trace contextRef="#ctx0" brushRef="#br0" timeOffset="254080.2829">1121 11615 26 0,'-51'13'13'0,"51"-23"-14"16,0 10 14-16,9-8-15 15,6-3 1-15,6-10-1 16,9-3 1-16,2-5 2 16,7 0 1-16,9 0-2 15,-7 3 1-15,1 4 1 0,-6 7 0 16,-3 7 0-1,-1 8 1-15,-8 8-2 0,-12 7 1 16,3 12-2-16,-9 10 1 16,-6 8-1-16,-6 13 0 15,-3-5 1-15,0 5 0 16,0-5 1-16,9 3 0 16,0-9 0-16,9-7 0 15,9-11-4-15,15-8 1 0,2-21-8 16,22-24 0-16</inkml:trace>
  <inkml:trace contextRef="#ctx0" brushRef="#br0" timeOffset="254472.6632">1850 11454 38 0,'-30'-16'19'0,"36"-16"-27"15,3 19 33-15,0-3-30 16,6 3 0-16,9-8 0 0,3 2 0 15,-3 3 7-15,-4 6 1 16,-2 2-6-16,3 8 0 16,-9 5 3-16,3 0 0 15,3 9 0-15,-3 4 1 16,2 6-1-16,7 0 1 16,3 7 0-16,0 4 1 15,3 2-1-15,-10 0 0 16,1 5-2-16,-3-2 0 15,0-3-6-15,6-13 0 16</inkml:trace>
  <inkml:trace contextRef="#ctx0" brushRef="#br0" timeOffset="255495.4102">2246 11576 34 0,'15'-19'17'0,"53"-10"-26"0,-50 18 28 16,18-2-34-16,12-5 1 16</inkml:trace>
  <inkml:trace contextRef="#ctx0" brushRef="#br0" timeOffset="256081.646">3800 11676 36 0,'0'-3'18'0,"44"6"-29"0,-23-3 36 0,9 0-30 16,12 0 1-16,14 3-8 15,-2-1 0-15,8 1 12 16,-2-8 0-16</inkml:trace>
  <inkml:trace contextRef="#ctx0" brushRef="#br0" timeOffset="256262.0573">4737 11078 45 0,'-3'79'22'0,"0"62"-32"0,3-94 47 16,-2 30-46-16,-1 10 1 16,0 11-15-16,-3-13 0 15</inkml:trace>
  <inkml:trace contextRef="#ctx0" brushRef="#br0" timeOffset="257653.4538">4925 11078 27 0,'-18'-37'13'0,"15"-24"-19"16,3 43 13-16,-3-3-11 15,-12-1 0-15,-3 4 3 16,-8-1 1-16,-16 3 4 16,-9 6 1-16,-17 2-2 15,-4 8 1-15,-8 5 1 16,-3 11 0-16,-7 11-2 15,4 7 1-15,-6 8-3 16,3 6 1-16,2 7-2 16,-2-2 0-16,0 14 0 15,-4 9 1-15,1 12 0 16,9-6 0-16,8-6-1 0,10-4 1 16,14-6-1-16,19-5 0 15,14-6-1-15,12 4 0 16,12-9 0-16,17-3 1 15,19-7-1-15,9-6 0 16,14-4 1-16,22-1 1 16,-1-13 1-16,15-8 0 15,12-6 0-15,9-12 1 0,3-12-1 16,15-7 1-16,-3-8-1 16,-12-10 1-16,0-1-1 15,-15-5 0-15,-15-10 0 16,-23-4 0-16,-13 1 1 15,-17-8 1-15,-15-3-2 16,-3 3 1-16,-15-2-5 16,-9-4 1-16,-9 12-5 15,-12 7 0-15,0 10-8 16,-6 9 0-16</inkml:trace>
  <inkml:trace contextRef="#ctx0" brushRef="#br0" timeOffset="265774.9801">10988 4453 19 0,'0'-8'9'0,"-6"24"-6"16,6 2 9-16,0 11-10 15,3 19 0-15,6 13 1 16,12 29 1-16,9 29-4 16,8 0 0-16,7 21 0 15,0-7 1-15,-7-17-7 16,-8-15 0-16</inkml:trace>
  <inkml:trace contextRef="#ctx0" brushRef="#br0" timeOffset="266481.5287">10694 5458 8 0,'3'-29'4'0,"11"13"0"0,-5 8-3 0,0 8-2 15,3 3 1-15,9 5 3 16,0 5 0-16,6 11-1 16,-1 10 1-16,4 11 3 15,3 11 1-15,6 2 1 16,8 3 0-16,10-8 0 16,8-13 0-16,10-24-3 15,17-24 1-15,3-19-4 16,6-18 1-16,-5-13-8 15,-10-16 1-15,-6-6-7 16,-17-15 0-16</inkml:trace>
  <inkml:trace contextRef="#ctx0" brushRef="#br0" timeOffset="267233.454">9440 6670 22 0,'-14'-13'11'0,"-7"5"-12"0,15 11 12 0,0 7-13 15,0 9 1-15,-3 15 1 16,-3 24 1-16,3 16 0 16,0 38 1-16,-3 33 0 15,0 27 1-15,3 13 2 16,0-5 0-16,9 3-4 15,9-19 1-15,0-8-8 16,0-19 0-16</inkml:trace>
  <inkml:trace contextRef="#ctx0" brushRef="#br0" timeOffset="269003.0651">9434 6839 19 0,'-8'-18'9'0,"25"2"-7"15,-14 13 6-15,3-2-11 16,3 0 1-16,3 0 2 15,3-1 1-15,-3 1 1 16,6 2 1-16,9 1-1 16,8-1 0-16,10 3 1 15,6 0 1-15,17 0-2 0,0 0 0 16,19 0-1-16,2 5 1 16,21 1-2-16,9-6 1 31,105 2 1-31,-7 4 0 15,-12-12-1-15,7 4 1 16,-4 2-1-16,12 5 1 16,-3-2 0-16,13 2 1 0,-1 0-3 15,9-2 1-15,0-6-1 16,6 0 0-16,3-4 0 16,3-1 0-16,6 2 0 15,-9 4 1-15,-6 2 0 16,-14 0 1-16,-13 5-1 15,-12 8 0-15,-5 6-1 16,-16 5 1-16,-8-1-2 16,-9 4 0-16,-12-6-1 15,-7-3 1-15,-11-2 1 16,0-8 1-16,-3-2 0 16,-6-6 1-16,-9 0 2 15,-6 0 1-15,-14-3-1 16,-16 0 1-16,-14-2-2 15,-10 0 0-15,-11-3-1 16,-10 2 1-16,-2 1-2 0,-9 0 0 16,-3-3 1-16,-6-3 0 31,-3 1 3-31,0 2 1 16,-3 5-2-16,-1 3 0 15,1 8-2-15,-3 5 1 16,0 14-2-16,0 13 1 15,-3-1-4-15,-3 17 0 16,-6 21 0-16,0 12 0 16,0 4 1-16,3 8 1 0,6 18 0 15,6-6 0 1,9 12 0-16,3 10 1 0,6 2-1 16,0-2 1-16,-4 5-1 15,-2-2 0-15,0-3-1 16,0 0 1-16,0 0-1 15,-3 0 1-15,2-11-1 16,4-5 0-16,3 3 0 16,-6-14 0-16,3-10 0 15,-1-5 1-15,4-8-1 16,0-6 0-16,-3-8 0 16,-3-7 0-16,-6-6 0 15,-1-2 0-15,-5-9-2 16,-6-2 1-16,-6-2-3 15,-6-9 1-15,-5-8 1 0,-7 1 0 16,-3-6 0 0,-12 0 0-16,-5-2 3 15,-13-1 0-15,-26-2 2 0,-13 3 0 16,-17-3-2-16,-30-1 1 16,-26 1 0-16,-28-2 1 15,-26-1-2-15,-27-3 0 16,-15-2-2-16,-15 0 1 15,-12-2 1-15,-11-1 0 16,-10 5 0-16,-2-4 0 0,-16 7-1 16,-14-8 0-16,-12 1 1 15,-4-4 0-15,-5 3-1 16,-6-2 1-16,12-11 0 16,21 3 0-16,20-6 1 15,24-5 1-15,31-7 0 16,19-1 1-16,19-3 0 15,30 9 1-15,26-3-1 16,18-6 0-16,18-2-2 16,21 5 1-16,18 3-2 15,14 0 1-15,10 5-1 16,14 0 0-16,10 3-1 16,8 8 1-16,9-3 0 15,6 5 0-15,7 3 0 16,5 3 1-16,3-1-2 15,3 1 1-15,0 5 0 16,-3-3 0-16,6-2 1 16,0-3 0-16,6-13 0 0,3-11 0 15,0-18 0-15,5-17 1 16,7-28-1-16,6-43 1 16,3-26-2-16,-3-37 1 15,-7-37-1-15,-8-14 0 16,-15 4-2-16,-9 4 1 15,-11 6-1-15,-4 26 1 16,-12 14-7-16,-5 10 0 16,-4 19-8-16,0-11 0 15</inkml:trace>
  <inkml:trace contextRef="#ctx0" brushRef="#br0" timeOffset="270593.4267">9092 8694 14 0,'-12'-5'7'16,"15"-11"-2"-16,3 11 7 0,3-1-14 15,9 1 1-15,9-3-1 16,8 0 1-16,4-2 1 15,12-1 1-15,11-2-1 16,1 0 1-16,17-1 1 16,9 4 0-16,16-1 1 15,20 1 1-15,18 4-1 16,20-2 0-16,25 6-1 16,11-6 0-16,21 5-1 0,10-7 0 15,11 4-1-15,12 1 0 16,3 5 1-16,18 3 0 15,5-9 0 1,7 6 1-16,21-5 0 0,14 8 0 16,27-3-1-16,19 0 1 15,11-3-1-15,0 8 0 16,-3 9 0-16,-9 4 0 16,-39-2-1-16,-35 0 1 15,-30 0 0-15,-24 0 0 0,-39-6-7 16,-32-2 1-16,-33-5-4 15,-42-22 0-15</inkml:trace>
  <inkml:trace contextRef="#ctx0" brushRef="#br0" timeOffset="271915.6505">7145 6519 20 0,'-44'-2'10'0,"35"-25"-8"0,15 22 11 16,12-8-13-16,9-3 1 16,17-11 0-16,25-2 0 15,5 3-2-15,6 7 0 16,-8 3 0-16,-10 6 1 0,-11 2-1 15,-9 8 1-15,-16 5 0 16,-11 3 0-16,-9 8 1 16,-3 5 0-16,-3 0 1 15,3 3 1-15,0-3-1 16,3 3 0-16,3 0-1 16,6 2 1-16,6-2-1 15,0-11 0-15,2 1-1 16,-2-1 1-16,-6-3 0 15,-3 4 1-15,-6-1-1 16,-6 3 0-16,-6 2 0 16,-6 3 0-16,0-2-2 15,-3 5 0-15,-3 5-5 16,1 3 1-16,-10-1-4 16,-12 4 1-16</inkml:trace>
  <inkml:trace contextRef="#ctx0" brushRef="#br0" timeOffset="272860.999">7910 6178 28 0,'6'-19'14'0,"45"-12"-14"16,-27 18 26-16,12-3-26 15,8 0 0-15,1 5-7 16,-1 3 1-16,-5 11 4 0,-9 5 0 16,-12 8-3-16,-12 5 1 15,-12 8 1-15,-3 3 0 16,0 7 4-16,6-2 1 16,6 0 4-16,12-5 0 15,12-3 0-15,14-10 0 16,19-6-2-16,11-16 0 15,16-12-5-15,-7 1 1 0,0-2-9 16,1-2 0-16</inkml:trace>
  <inkml:trace contextRef="#ctx0" brushRef="#br0" timeOffset="273581.6681">8884 5678 17 0,'0'-5'8'0,"21"2"-5"0,-15 6 5 15,3 2-8-15,2 8 1 0,4 6 0 16,3 5 0-16,0 10-1 16,-3-2 1-16,-3 5 2 15,0-6 1-15,-3-1 0 16,0-9 1-16,-6 0 0 16,0-3 1-16,-3 1-2 15,0-3 1-15,0 0-2 16,0-3 0-16,3-3-2 15,-1 1 0-15,1-8 0 16,0 5 0-16,0-8 0 16,0 0 0-16,-3-6 0 15,0-4 0-15,0-6 0 16,3-5 1-16,0-8-2 16,3-3 1-16,9 5-2 15,12 4 0-15,12-1 0 16,5 3 0-16,16 5-1 15,2 5 0-15,-5 6-1 16,-4 5 1-16,-8 3 0 16,-9 2 0-16,-12 8 0 0,-9 11 0 15,-15-3 1-15,-9 3 1 16,-18 8 1-16,-12 2 0 16,-11 6-4-16,-13-6 1 15,-2 3-7-15,-1 0 1 16,-2-13-2-16,5-13 1 15</inkml:trace>
  <inkml:trace contextRef="#ctx0" brushRef="#br0" timeOffset="274212.63">9655 5853 29 0,'-12'-8'14'0,"12"13"-21"0,3-13 29 16,-3 8-23-16,0 0 1 15,0 0-1-15,3 8 0 16,-3-8 3-16,0 0 0 16,0 0 0-16,6-8 0 15,3 8 0-15,3-5 0 0,5 2 0 16,4 0 1-16,6-2-3 16,-3 2 0-16,0 3 0 15,2-2 0-15,1 4 0 16,3 6 0-1,6 14 0 1,-4-1 1-16,1-3-1 16,-3 1 1-16,0-1 0 15,-9 1 0-15,-7-1 0 16,-8-2 0-16,-6 5-1 16,-6 1 1-16,-5-1-1 15,2 3 1-15,-3-9-5 16,0 1 0-16,0-2-6 15,0-4 1-15</inkml:trace>
  <inkml:trace contextRef="#ctx0" brushRef="#br0" timeOffset="274828.8998">10289 5482 21 0,'24'-16'10'0,"5"22"-10"16,-20-4 11-16,0 14-9 15,-3 13 0-15,0 8 2 16,-3 6 0 0,0 12-6-16,3 11 1 0,0 8 1 15,3-5 0 1,-3-5-3-16,-3-14 0 0,-6-8 0 16,-3-15 0-1,-6-14 0-15,-6-10 1 0,-3-11 1 16,0-16 1-1,-2-5 1-15,-1-11 1 0,6 6-3 16,3-1 1-16,9 4-1 16,6 4 0-16,9 3 0 15,0 8 0-15,6 3 0 16,12 5 0-16,5 3 2 0,1 2 1 16,6 3 0-16,5 0 1 15,7 3-1-15,0 0 1 16,-1-1-1-16,-2 1 1 15,0-1-1-15,-4-2 0 16,-5 0-2-16,-6 0 1 16,-10 0 0-16,-5-2 0 15,-9-1 0-15,-9 3 0 0,0-2 1 16,0 2 0-16,0 0 0 16,9 0 1-16,9 0-6 15,15 2 0-15,23 1-5 16,10-8 1-16</inkml:trace>
  <inkml:trace contextRef="#ctx0" brushRef="#br0" timeOffset="276675.4606">10063 7250 7 0,'-12'-6'3'0,"3"1"-4"16,9 2 4-16,0-5-4 15,0 0 1-15,0-2 0 16,0-3 1-16,0-3 0 16,-3 0 1-16,-3 3 2 15,0-1 0-15,-3 4 1 16,-3 2 0-16,-6 3-1 16,-3 5 1-16,0 5-3 0,-2 6 1 15,2 4-2-15,3 1 0 16,3 8-1-16,0 10 0 15,3 9 0-15,6 4 1 16,3 6-1-16,3-2 1 16,9 4-1-16,0 9 1 15,6-1-1-15,0-2 1 16,-6-5-5-16,0-6 1 0,-6-8-4 16,-6-10 1-1</inkml:trace>
  <inkml:trace contextRef="#ctx0" brushRef="#br0" timeOffset="276860.3142">9524 7636 23 0,'21'-11'11'0,"71"-10"-14"15,-56 16 20-15,8 5-27 16,13 2 1-16,2-2-3 15,-5-2 1-15</inkml:trace>
  <inkml:trace contextRef="#ctx0" brushRef="#br0" timeOffset="276998.2365">10292 7567 33 0,'-18'3'16'0,"15"21"-27"0,3-14 33 15,0 9-24-15,0 2 1 16,3 3-14-16,3 2 1 16</inkml:trace>
  <inkml:trace contextRef="#ctx0" brushRef="#br0" timeOffset="277157.1444">10185 7096 30 0,'-66'-5'15'0,"24"21"-26"0,36-8 24 0,0 2-25 15,15 3 1 1</inkml:trace>
  <inkml:trace contextRef="#ctx0" brushRef="#br0" timeOffset="277380.5801">10563 7093 17 0,'0'3'8'0,"26"24"-15"16,-14-14 16-16,6 8-7 16,3 16 1-16,-3 8 1 15,-6 11 1-15,-6 2-5 16,-9 8 1-16,-9 8 4 0,-3 5 0 15,3-7-3-15,3-9 1 16,6-12-8-16,6-9 1 16,9-18-4-16,-3-24 1 15</inkml:trace>
  <inkml:trace contextRef="#ctx0" brushRef="#br0" timeOffset="277710.5625">10991 7641 27 0,'9'8'13'0,"18"5"-19"16,-18-13 26-16,0 0-22 16,0-5 0-16,0-6 2 15,0-7 0-15,-1-1 1 16,1-7 1-16,0-3-1 15,0-8 0-15,-3-3 0 16,0 6 1-16,-3 5-2 16,-6 10 0-16,-3 14-1 15,-9 13 1-15,-5 13-1 16,-10 8 1-16,0 19 2 16,-6 10 0-16,4 3 0 15,8 0 1-15,12-6-4 0,9-5 0 16,12-10-6-16,12-13 0 15</inkml:trace>
  <inkml:trace contextRef="#ctx0" brushRef="#br0" timeOffset="277953.8184">11336 7715 30 0,'9'0'15'0,"12"-8"-30"0,-12 6 23 0,3-6-17 16,0-6 0-16</inkml:trace>
  <inkml:trace contextRef="#ctx0" brushRef="#br0" timeOffset="278101.3345">11441 7522 35 0,'-9'-32'17'0,"-3"16"-23"15,9 19 35-15,0 2-31 16,0 11 1-16,-3 5-3 16,-3 9 0-16,-3 7 7 15,-3 2 0-15,0 6-3 16,3 3 1-16,6 0-3 0,4-14 1 15,7-8-7-15,22-20 1 16</inkml:trace>
  <inkml:trace contextRef="#ctx0" brushRef="#br0" timeOffset="278537.9588">11712 7768 30 0,'-24'11'15'0,"18"5"-19"16,6-14 21-16,0-2-13 15,0 0 0-15,3-8 2 16,3-2 1-16,3-6-9 16,3-3 1-16,2-2 6 15,4-3 0-15,6 1-3 16,-6-1 1-16,0 3-3 16,0 5 1-16,-3 5-3 15,-1 6 0-15,-2 7-1 16,-3 9 1-16,0 8 0 0,0-1 0 15,0 6 0-15,3 5 1 16,6-3 1 0,-3-4 1-16,0 1-1 15,-4-1 1-15,-2-7-4 0,0-4 0 16,-3-3-6-16,3-5 0 16</inkml:trace>
  <inkml:trace contextRef="#ctx0" brushRef="#br0" timeOffset="278855.8226">12343 7567 29 0,'3'3'14'0,"2"-3"-20"16,-7 8 20-16,-1 5-16 15,-6 5 1-15,-12 6 8 16,-12 8 1-16,-3 2-5 16,1 1 1-16,5-1 3 15,9-7 0-15,6-6 1 16,6 0 1-16,3-5-6 16,6-6 0-16,3-4-6 15,6-4 0-15,0-7-4 16,0-3 0-16,0-8-6 15,-3 0 0-15,9-15 0 16,0-9 0-16</inkml:trace>
  <inkml:trace contextRef="#ctx0" brushRef="#br0" timeOffset="279408.4642">12730 7689 40 0,'-6'37'20'0,"6"26"-50"0,0-55 43 0,0 0-19 16,-6-3 1-16,3-7 7 16,3-9 1-16,0-7 1 15,9-9 1-15,2-2-2 16,4-5 1-16,9 7 1 15,6 4 0-15,6 7-5 16,2 2 1-16,-2 6-5 16,-3-2 1-16,-9 5-1 15,-7 5 1-15,-5 2 3 16,-6 4 1-16,-3-1 2 16,0 0 1-16,-3 0 2 15,0 3 0-15,3 0-1 16,3 3 1-16,3-1-4 15,3 4 1-15,3 2-2 16,3-3 0-16,0 0-1 16,0-5 0-16,-1 0 1 0,-2-5 0 15,0-6 2-15,3-2 0 16,0-6-2-16,3-8 1 16,5-2-4-16,10 0 0 15,3 0-4-15,0 2 1 16,-4 9-1-16,-5 2 0 15,-6 5 3-15,-3 11 1 16,-3 13 5-16,-4 9 0 0,4 9 2 16,15 4 1-16,6 2-7 15,11-14 0-15,16-2-10 16,11-31 1-16</inkml:trace>
  <inkml:trace contextRef="#ctx0" brushRef="#br0" timeOffset="282979.6799">14956 7784 9 0,'-3'0'4'0,"0"-26"-8"0,3 20 4 0,0 1 2 15,-3 0 0-15,0-1 5 16,-3 6 0-16,-3-2-8 16,-3 2 1-16,-6 5 4 0,-5 3 1 15,-7 8-1-15,-3 0 0 16,0 5-2-16,7 0 1 15,2-2 0-15,3 2 1 16,6 0-1-16,3 0 1 16,3 0 0-16,3 0 0 15,3-5-1-15,0-2 0 16,6-4-1-16,6-5 1 16,9-10-1-16,12-13 0 0,9-17-1 15,2-15 1-15,16-14-2 16,-1-10 1-16,4-2-1 15,-4-6 0 1,1 0 0-16,-3 13 0 0,-10 11-1 16,-5 10 0-16,-6 14 0 15,-13 12 0-15,-8 17 0 16,-9 21 0-16,-6 18 1 16,-12 17 0-16,-8 7 1 15,-7 13 1-15,6 11-2 16,9-5 1-16,3-6-6 15,6-10 0-15,3-8-6 16,9-13 1-16</inkml:trace>
  <inkml:trace contextRef="#ctx0" brushRef="#br0" timeOffset="283326.1172">15673 7594 18 0,'-15'-6'9'0,"4"6"-5"0,8 3 7 16,-3 5-11-16,0 5 0 15,-3 6 2-15,0 2 0 16,0 8 0-16,0 3 1 16,0 5 2-16,3 2 1 15,0-4 2-15,3-1 0 0,3-5-1 16,0-5 0-16,6-8-2 15,3-8 0-15,6-11-3 16,3-7 1-16,6-14-5 16,11-16 0-1,-2-2-1-15,3-6 0 0,-9 3-2 16,-1 8 0-16,-5 8-1 16,-6 11 0-16,-6 2-1 15,-3 5 0-15,-6 11-3 16,3 3 0-16</inkml:trace>
  <inkml:trace contextRef="#ctx0" brushRef="#br0" timeOffset="283882.9665">16185 7440 27 0,'-3'-18'13'0,"0"15"-15"15,-3 3 22-15,-3 5-22 16,-2 6 0-16,-4 13 1 0,3 2 0 15,3 16 1-15,3 11 1 16,6 8-4-16,3-3 0 16,3-2-1-1,-3-3 0-15,-6-8 0 0,-6-13 0 16,-6-9 0-16,-6-4 0 16,-3-11 3-16,-2-8 0 15,-4-8 4-15,6-8 0 16,3-8-1-16,3-5 1 15,6-3 0-15,9 1 0 0,6 2 0 16,6-1 0-16,9 7-1 16,3-1 0-16,0 5 1 15,6 1 1-15,2 7-1 16,7 3 0-16,0 8-1 16,0 3 1-16,-1 2-2 15,-2 0 1-15,0 1-2 16,2-4 0-16,4-2-1 15,-6-2 0-15,-3-4 2 16,-4-1 1-16,-5 1 0 16,-6 1 0-16,-6 2 1 15,-3 3 1-15,-9 3 0 16,-12 5 0-16,-9 5 0 16,-5 11 0-16,-10 5 1 15,3 3 0-15,9 2-1 16,16-5 1-16,14 0-1 15,17-2 1-15,22-9-9 0,12-4 0 16,14-6-11 0,1-8 1-16,5-14-3 0,-6-12 1 15</inkml:trace>
  <inkml:trace contextRef="#ctx0" brushRef="#br0" timeOffset="284170.3981">17251 6887 24 0,'0'-5'12'0,"-6"47"-14"15,6-21 20-15,-3 16-17 16,-6 29 0-16,-21 32 1 15,-20 35 0-15,-22 36-1 16,-2 16 1-16,-4-8 2 16,7-18 1-16,11-26-4 15,10-25 0-15,8-23-5 16,12-32 1-16,22-24-7 16,13-40 1-16</inkml:trace>
  <inkml:trace contextRef="#ctx0" brushRef="#br0" timeOffset="284543.2053">17671 7353 47 0,'6'-3'23'0,"2"48"-26"0,-5-29 47 0,3 13-44 16,-3 8 1-16,0 16-7 15,-3 13 1-15,-9 6-1 16,-5 7 1-16,-4 6-6 16,-3-9 0-16,-3-17-1 15,0-12 0-15,0-12 2 16,4-17 1-16,-1-18 3 16,0-13 1-16</inkml:trace>
  <inkml:trace contextRef="#ctx0" brushRef="#br0" timeOffset="284719.619">17203 7546 22 0,'6'-27'11'0,"42"20"-13"0,-24 7 23 15,11-6-23-15,22 6 1 16,8 8-3-16,-2 3 1 16,-4 2-1-16,-5 3 0 15</inkml:trace>
  <inkml:trace contextRef="#ctx0" brushRef="#br0" timeOffset="284864.058">18135 7842 60 0,'-9'19'30'0,"12"20"-50"16,-3-25 66-16,0 2-63 15,0 2 1-15,0-5-13 16,0-10 1-16</inkml:trace>
  <inkml:trace contextRef="#ctx0" brushRef="#br0" timeOffset="285417.1451">17376 7633 42 0,'-6'-2'21'0,"45"12"-57"0,-21-5 33 16,14-12-3-16,-2-23 0 16</inkml:trace>
  <inkml:trace contextRef="#ctx0" brushRef="#br0" timeOffset="285956.9376">18084 7398 56 0,'-23'-13'28'0,"20"18"-71"0,3-3 56 0,3 6-27 16,0-21 1-16</inkml:trace>
  <inkml:trace contextRef="#ctx0" brushRef="#br0" timeOffset="286809.518">18462 8001 45 0,'-17'16'22'0,"17"-8"-23"0,0-8 44 16,5 0-42-16,4 0 1 15,3 0-3-15,3-8 0 16,6-8-2-16,3-5 1 15,0-3 0-15,5-5 0 16,13-3-2-16,0-2 1 16,-1 2 0-16,1 8 0 15,0 11 0-15,-7 5 1 16,-5 11-1-16,-6 7 1 16,-9 6 0-16,-9 5 1 0,-6 8 4 15,-6 8 0-15,-3-13 3 16,0 0 0-16,3-3 2 15,3-2 0-15,3-6 0 16,9-5 0-16,9 0-4 16,9-5 1-16,5-6-3 15,1-8 0-15,3 1-1 16,6-4 1-16,-1-1-3 16,4-4 0-16,-3-2-3 15,-4 0 1-15,-2 2 0 16,-6 3 0-16,-3 3 0 15,-4 5 0-15,1 0 2 16,-3 6 0-16,0 4 2 16,-3 4 1-16,0 4-1 15,-1 6 0-15,1 3-2 16,0 4 1-16,-3 1-1 0,0-5 0 16,-3-1 0-1,-3-2 1-15,6-3 0 16,5-2 1-16,10-6 0 0,-3-2 0 15,-6 2-1-15,-3-2 1 16,-3 2 0-16,-3-2 1 16,-1-1-2-16,-2-2 1 15,3-5-1-15,0 2 1 16,3-5-1-16,3-10 1 0,3-1-3 16,3-4 1-16,2-4-1 15,-2 1 0-15,3 5-1 16,-9 5 0-16,-3 5 0 15,-3 8 0-15,-6 14 2 16,-6 5 0 0,-3 8 1-16,-9 13 1 0,-3 10 1 15,6 1 1-15,9 2-2 16,15-5 1-16,9-5-12 16,14-16 1-16,22-16-6 15,2-27 0-15</inkml:trace>
  <inkml:trace contextRef="#ctx0" brushRef="#br0" timeOffset="288236.3517">10366 8924 24 0,'-3'-13'12'0,"-18"-11"-18"16,12 14 13-16,-3-1-8 16,-2 1 0-16,-1 2 4 15,-6 0 0-15,-6 5-2 0,-6 6 0 16,-2 5 1-16,-4 5 1 15,3 8 0-15,0 0 0 16,-2 6-1-16,2 4 1 16,6 6 0-16,4 11 0 15,2 5 0-15,6 0 0 16,3 8 0-16,3 0 1 16,3-1-1-16,3-1 0 15,3 7-3-15,0-5 0 0,0-6-5 16,0-18 1-16,-3-8-6 15,0-10 1-15,-3-11-2 16,-8-19 0-16</inkml:trace>
  <inkml:trace contextRef="#ctx0" brushRef="#br0" timeOffset="288407.7426">9640 9398 35 0,'0'19'17'0,"39"-1"-18"16,-22-10 37-16,7 5-37 16,12 3 0-16,9 3-20 15,11-4 0-15,1-12 21 16,-10-24 1-16</inkml:trace>
  <inkml:trace contextRef="#ctx0" brushRef="#br0" timeOffset="288586.2775">10643 9446 40 0,'-21'2'20'0,"21"25"-56"0,6-19 39 15,6-3-10-15,-6-2 1 16</inkml:trace>
  <inkml:trace contextRef="#ctx0" brushRef="#br0" timeOffset="288770.1717">10622 9557 41 0,'-15'0'20'0,"9"-8"-31"0,6 5 40 0,0 1-31 16,0-4 0-16,-3 1-4 16,0 0 1-16,-6 2 6 15,-3-2 1-15,1 5-2 16,-1 0 0-16,0 0 1 15,3 0 1-15,3 0-2 16,0 5 1-16,6 0-9 16,9 1 1-16</inkml:trace>
  <inkml:trace contextRef="#ctx0" brushRef="#br0" timeOffset="289198.4639">10700 8726 34 0,'2'-3'17'0,"-7"27"-31"0,2-13 25 0,-6 7-12 16,-3 1 1-16,-3 2 3 15,0 3 0-15,0 0-1 16,0-3 1-16,3 5 3 15,3 9 0-15,6 4 1 16,6 17 0-16,6 5-3 16,3 7 1-16,3 1-3 15,0 8 1-15,-6 10-3 16,-3-2 0-16,-3-3-3 16,-3-16 0-16,0-10-9 0,3-14 1 15,-3-31-1 1,0-19 0-16</inkml:trace>
  <inkml:trace contextRef="#ctx0" brushRef="#br0" timeOffset="289558.7768">11232 9599 33 0,'0'5'16'0,"24"27"-47"0,-15-32 30 0,6-5-3 16,3-6 0-16,-3-2 29 31,-27 13-25-31,42-48 3 16,-16-2 1-16,1 2 3 15,-6 6 1-15,-6 5 0 16,-3 8 0-16,-9 13-9 15,-12 8 0-15,-5 13 0 16,-7 17 0-16,-9 4 2 16,-2 16 1-16,-1 6 0 15,6 8 1-15,12-6-1 16,16-2 0 0,52-14-11-16,10-26 1 15</inkml:trace>
  <inkml:trace contextRef="#ctx0" brushRef="#br0" timeOffset="290187.7696">12215 9170 34 0,'3'-2'17'0,"-21"2"-30"16,9 8 23-16,-9 5-14 0,-9 3 0 16,-6 2 3-16,-5 4 1 15,-1-1 5-15,3 3 0 16,6-3-3-16,7 0 1 16,5 0 3-16,3-2 0 15,9-1-2-15,9 1 1 16,9-1-4-16,9 1 0 15,3 2-1-15,2-3 1 16,1 1-2-16,-3-3 1 0,-3 2 0 16,-3 1 0-16,-6 2-1 15,-7 3 1-15,-8 5-1 16,-11 0 1-16,-13 3-6 16,-6-1 1-1,-6-1-5-15,-2-1 1 0</inkml:trace>
  <inkml:trace contextRef="#ctx0" brushRef="#br0" timeOffset="290403.1858">12539 9374 42 0,'6'29'21'0,"15"40"-32"0,-18-45 41 16,-3 13-42-16,0 3 1 15,-3-6-9-15,0-8 0 16</inkml:trace>
  <inkml:trace contextRef="#ctx0" brushRef="#br0" timeOffset="290599.6004">12253 8885 31 0,'-18'-35'15'0,"7"11"-20"0,13 19 24 0,-2 5-22 16,9-2 0 0,30 4-12-1,-3 3 1-15</inkml:trace>
  <inkml:trace contextRef="#ctx0" brushRef="#br0" timeOffset="290893.9463">12732 9213 42 0,'-17'0'21'0,"32"-21"-38"0,-4 18 39 0,7-2-39 15,18-1 1-15</inkml:trace>
  <inkml:trace contextRef="#ctx0" brushRef="#br0" timeOffset="291074.8432">13149 9279 40 0,'-6'21'20'0,"-6"0"-17"15,6-8 39-15,-6 6-42 16,7 0 1-16,-1 10-4 16,0 10 1-16,0 6 0 15,-3 6 0-15,0-1-2 16,-3-5 1-16,0 0-1 16,0-8 1-16,0-8-3 15,-3-5 0-15,0-6-4 16,1-18 0-16</inkml:trace>
  <inkml:trace contextRef="#ctx0" brushRef="#br0" timeOffset="291463.1346">12762 9544 39 0,'18'-14'19'0,"30"1"-36"0,-24 10 33 15,8 3-28-15,4 3 1 16,-3 5 3-16,-3 0 1 16,-4 3 17-16,4-4 1 0,0 4-8 15,3-6 0-15,2 1 6 16,-2-1 1-16,0-5-3 16,3-5 1-16,-1-3-6 15,1-8 0-15,0-3-1 16,-4-5 1-16,-5 9-1 15,-6-4 0-15,-9 3 0 16,-15 3 1-16,-12 0-1 16,-12 7 0-16,-2 6-1 15,-10 6 0-15,0 2 2 16,6 2 0-16,13 1-1 16,14 5 1-16,15 2-2 15,17 1 1-15,25-1-6 16,14 1 0-16,16-3-9 15,5-11 1-15</inkml:trace>
  <inkml:trace contextRef="#ctx0" brushRef="#br0" timeOffset="294992.1496">15057 9393 27 0,'6'-8'13'0,"0"-11"-10"0,-3 14 13 15,0-3-17-15,-3-3 1 16,0 1 0-16,0-1 1 16,-3 1 0-16,-3 2 1 15,-6 2-1-15,-3 1 1 16,-6 0 0-16,-2 2 1 0,-4 3 0 15,-6 6 0-15,0 1-1 16,1 7 1-16,2 2 0 16,3 5 0-16,0-3 1 15,6 1 0-15,7 5-1 16,5-1 0-16,3 4-1 16,3-1 1-16,6-2-1 15,6-3 1-15,9-7-3 16,8-9 1-16,7-10 0 15,0-9 0-15,5-7-1 16,7-3 1-16,-6 0-1 16,-6 3 1-16,-7 0-1 15,-5 8 0-15,-6 5-1 16,-6 16 1-16,-3 0-2 16,-6 10 1-16,-6 9-1 15,-3 2 1-15,-3 8-4 16,3-11 1-16,3 1-3 0,3-11 1 15,12-11-5 1,9-13 1-16,18-21-3 0,14-19 1 16</inkml:trace>
  <inkml:trace contextRef="#ctx0" brushRef="#br0" timeOffset="295173.0482">15822 8829 35 0,'9'3'17'0,"-12"50"-22"0,0-35 33 0,-9 22-27 15,-6 18 0-15,-2 21-1 16,-1 4 1-16,0 9-2 16,6 1 1-16,3-1-4 15,0-4 0-15,0-12-5 16,0-9 1-16,-6-15-2 16,4-15 1-16</inkml:trace>
  <inkml:trace contextRef="#ctx0" brushRef="#br0" timeOffset="295335.9203">15459 9334 31 0,'12'-58'15'0,"18"16"-16"15,-18 31 32-15,0 6-32 16,5 0 1-16,13 7-1 16,18 6 1-16,5 6-6 15,4 1 0-15,2 9-3 16,-2-8 0-16</inkml:trace>
  <inkml:trace contextRef="#ctx0" brushRef="#br0" timeOffset="295576.7853">16540 9091 34 0,'-12'3'17'0,"21"10"-24"0,-4 3 31 0,4 16-26 16,0 15 0-16,-3 11 1 16,-6 16 0-16,-3 9 4 15,-6-4 0-15,-3 3-1 16,-5-13 1 0,-7-8 1-16,0-11 0 0,-3-10-3 15,0-22 0-15,-11-13-11 16,-13-23 0-16</inkml:trace>
  <inkml:trace contextRef="#ctx0" brushRef="#br0" timeOffset="295730.6954">16010 9342 32 0,'41'-29'16'0,"37"0"-19"16,-48 24 21-16,11 0-18 15,16 5 1-15,2 5-3 16,-2 8 1-16,-7 3-4 15,-5 3 1-15,-6 4-4 0,-6-4 1 16</inkml:trace>
  <inkml:trace contextRef="#ctx0" brushRef="#br0" timeOffset="295996.5435">16968 9739 76 0,'-39'32'38'0,"22"-5"-71"0,14-22 85 0,-3 0-66 15,0-8 1-15,3-7-8 16,6-6 1-16,9-10 31 16,0-6 0-16,8 5-13 15,4 1 0-15,6-1 7 16,6 4 0-16,-1 1-2 15,1 4 1-15,-6 5-12 16,-3 2 0-16,-1 3-7 16,-5-2 1-16</inkml:trace>
  <inkml:trace contextRef="#ctx0" brushRef="#br0" timeOffset="296254.2502">17522 9551 49 0,'-15'14'24'0,"0"17"-36"0,15-17 48 15,0 7-44-15,6 8 0 16,6 5-14-16,9 6 0 16,-3-16 25-16,-4-14 0 0</inkml:trace>
  <inkml:trace contextRef="#ctx0" brushRef="#br0" timeOffset="296445.1691">17281 8771 48 0,'-27'-40'24'0,"9"14"-42"16,9 23 51-16,-6 0-47 15,3 9 0-15,6 2-7 16,3 0 0-16</inkml:trace>
  <inkml:trace contextRef="#ctx0" brushRef="#br0" timeOffset="296717.534">17831 8874 27 0,'21'27'13'0,"33"81"-15"0,-39-63 19 15,2 13-18-15,1 11 0 16,-3 8 0-16,-3-3 1 16,-6-19 4-16,0-7 1 15,-3-11 2-15,-3-10 0 16,3-6 2-16,3-11 0 15,6-10-1-15,6-5 0 16,3-3-5-16,2 5 1 0,4 3-6 16,3 6 0-16,-3 7-3 15,0 0 0-15,-10 8 0 16,-8 3 0-16,-12 3 1 16,-15-4 1-16,-17-1-1 15,-13-4 1-15,-8-7-8 16,-10-9 1-16</inkml:trace>
  <inkml:trace contextRef="#ctx0" brushRef="#br0" timeOffset="297093.5403">18299 9731 55 0,'-3'37'27'0,"15"-7"-37"0,-3-25 51 16,-1 0-49-16,4-2 1 15,6-11-2-15,3-5 0 16,3-17 14-16,3-4 0 0,2-8-9 16,1-9 1-1,3 4 2-15,-3 2 0 0,-4 5 0 16,4 0 0-16,3 9-4 16,-6 4 1-16,-6 6-2 15,-7 8 0-15,-5 2-1 16,-3 6 1-16,0 2-2 15,-3-2 0-15</inkml:trace>
  <inkml:trace contextRef="#ctx0" brushRef="#br0" timeOffset="297270.4381">18852 9329 30 0,'-15'45'15'0,"1"21"-31"16,14-42 30-16,0 11-25 16,3 10 1-16</inkml:trace>
  <inkml:trace contextRef="#ctx0" brushRef="#br0" timeOffset="297558.8779">18480 9533 20 0,'30'-5'10'0,"38"-11"-6"16,-47 10 20-16,21-1-17 16,9-1 1-1,53 2-5 1,-6 1 1-16,-12 0-17 16,-14-1 1-16,-22 1 5 15,-17-5 0-15</inkml:trace>
  <inkml:trace contextRef="#ctx0" brushRef="#br0" timeOffset="297993.3408">18766 9229 26 0,'3'37'13'0,"15"39"-2"15,-12-46 23-15,-3 17-30 16,-9 25 1-16,0 12-5 15,-3 6 1-15,-6 5-10 16,0-2 1-16,3-19-2 16,6-18 0-16</inkml:trace>
  <inkml:trace contextRef="#ctx0" brushRef="#br0" timeOffset="298308.3297">19138 9541 49 0,'18'-8'24'0,"24"8"-30"0,-28 3 45 15,1 2-42-15,0 3 0 0,3 0-1 16,3 0 0-16,3 0 6 16,3-3 1-16,-1-2-3 15,4-6 1-15,3-5 0 16,-3-5 1-16,-1 0 0 15,-8-1 0-15,-6 1-1 16,-3 10 0-16,-9 9-2 16,-15 10 0-16,-15 10-1 15,-14 14 0-15,-4 7 1 16,-3 6 0-16,7-5-6 16,14-3 0-16,12-11-5 15,21-10 0-15</inkml:trace>
  <inkml:trace contextRef="#ctx0" brushRef="#br0" timeOffset="298523.4395">20094 9501 58 0,'17'16'29'0,"-40"55"-41"0,14-47 55 15,-9 11-46-15,-15 4 1 16,-18 6-1-16,-5-5 0 31,-69 18 4-31,9-13 0 16,15-13-9-16,2-11 0 15,4-16-6-15,18-18 1 16</inkml:trace>
  <inkml:trace contextRef="#ctx0" brushRef="#br0" timeOffset="308518.2979">9077 10223 17 0,'-9'-5'8'0,"-6"0"-4"15,12 5 8-15,3 0-13 16,0 0 1-16,3 5 2 15,-3 3 0-15,6 3-2 16,0 13 1-16,0 7 0 0,0 20 1 16,3 20 0-16,0 24 1 15,0 19-2-15,0 29 1 16,-3 18-1-16,0 17 0 16,-3-9 0-16,-3-5 0 15,0 0 0-15,-6-8 0 16,0 5-1-16,-3 11 1 15,0-5-1-15,3 0 1 16,3-6 0-16,0-13 0 0,0-5-2 16,0-16 1-16,0-10 0 15,-3-22 0-15,0-13 1 16,3-19 0 0,0-12 0-16,0-12 0 0,0-9 2 15,0-9 0-15,-2-5 0 16,2-3 1-16,-3-3-2 15,-3-2 0-15,0-2-1 16,-3-1 1-16,-3 0-2 16,0-2 0-16,0-1 0 15,0 4 1-15,0-1-1 16,4 0 1-16,-1 1-1 16,3-1 0-16,0-2 0 15,0-1 0-15,6 1 0 16,3-3 0-16,6-3-1 15,12 6 1-15,2-3 0 16,7-5 1-16,0-1 1 16,9 1 0-16,11-3 0 0,10-3 0 15,11-4 0-15,13-4 1 16,17-2-2-16,12-3 0 16,15-2-1-16,18-1 1 15,12 3-1-15,9 1 0 16,20-4 0-16,10-5 1 15,20 1 0-15,6-1 1 16,15-3-2-16,6 4 1 0,9-4 0 16,9 1 1-16,0 7-1 15,12 4 0-15,12-1-1 16,6-3 0-16,17 9 1 16,13-9 0-16,-4 1-1 15,13 5 0-15,2 5-1 16,3 3 1-16,-17 5 0 15,0 0 0-15,-16 5 0 16,-23 6 0-16,-27 7 0 16,-18 6 0-16,-20 0 0 15,-19 0 1-15,-20 3-1 16,-16 2 0-16,-14 0 0 16,-15 0 0-16,-12 3 1 15,-11-8 0-15,-22-3-1 16,-18 0 0-16,-8-5 0 15,-9-3 0-15,-10-5 0 16,-8 0 0-16,-3-8-1 16,-6 1 0-16,-6-7-1 15,-4-12 0-15,-11-19-1 16,-3-19 0-16,-11-26-1 0,-7-23 1 16,-9-28 0-16,-6-25 0 15,-2-22 2-15,2-5 0 16,9 7 2-16,6-1 0 15,3 1 0-15,3 22 1 16,4 11-2-16,-4 10 0 0,-3 11-5 16,-6 15 0-1,-12 9-9-15,-8 5 1 0</inkml:trace>
  <inkml:trace contextRef="#ctx0" brushRef="#br0" timeOffset="311701.2416">10104 10816 11 0,'-9'-18'5'0,"6"7"0"0,3 6 6 15,0-6-13-15,-3 3 0 16,3 0-1-16,-3 3 1 15,-3 0 4-15,-3 2 0 16,-2 3-1-16,-1 0 0 16,-6 5 2-16,0 1 0 15,-3-1 2-15,-3 6 0 16,0 4 0-16,1-4 0 16,2 5-2-16,0 2 1 15,-3 6-2-15,0 3 1 16,1-1-1-16,2 6 0 15,0 8 0-15,6 2 0 0,3 6-1 16,6 2 1-16,12 0 0 16,0 3 0-16,6 0-2 15,0 0 1-15,-3-8-5 16,0-3 1-16,-3-5-1 16,0-5 0-16,0 0-4 15,0-9 0-15,2-7-2 16,-5-10 1-16</inkml:trace>
  <inkml:trace contextRef="#ctx0" brushRef="#br0" timeOffset="311929.3809">9539 11303 18 0,'62'-24'9'0,"197"3"-13"0,-196 21 15 16,-1 5-19-16,-8 3 0 15</inkml:trace>
  <inkml:trace contextRef="#ctx0" brushRef="#br0" timeOffset="312155.1294">10318 11295 36 0,'-2'29'18'0,"16"21"-25"0,-14-31 36 0,0 5-34 16,-3 2 1-16,0 1-12 15,-5-9 0-15,-7 1 17 16,-9-22 0-16</inkml:trace>
  <inkml:trace contextRef="#ctx0" brushRef="#br0" timeOffset="312604.7025">10438 11478 47 0,'-24'-14'23'0,"15"-36"-48"16,9 32 50-16,3-6-32 16,3-8 1-16,-3 0 0 15,3 1 1-15,-3 1 8 16,0 4 0-16,3 5-10 15,5-3 1-15,22 5 0 16,12-10 1-16</inkml:trace>
  <inkml:trace contextRef="#ctx0" brushRef="#br0" timeOffset="312993.3657">11527 11184 44 0,'-33'3'22'0,"1"5"-51"0,23-6 48 0,-6-2-33 15,-12 3 1 1,-30 2 15 0,-2 0 1-16,2 6 6 15,7-6 0-15,8 3-6 16,9 0 0-16,9-3 6 15,10 1 1-15,14-4-9 16,14-4 0-16,13-4-3 16,18-2 1-16,11 1 0 15,7 4 0-15,5 0 0 16,-2 6 1-16,-7 7 0 16,-11 4 0-16,-12-4 1 15,-15 14 1-15,-21 8-2 16,-24 5 0-16,-12 11-2 0,-15 2 0 15,-20 5-7-15,-12 12 0 16,-4-15-2-16,-5-9 1 16</inkml:trace>
  <inkml:trace contextRef="#ctx0" brushRef="#br0" timeOffset="313173.3145">11872 10763 53 0,'18'6'26'0,"57"52"-49"0,-49-32 60 0,4 24-58 16,0 11 0-16,-24 8-2 31,-18-13 0-31</inkml:trace>
  <inkml:trace contextRef="#ctx0" brushRef="#br0" timeOffset="313322.2258">11238 11250 45 0,'36'-34'22'0,"119"-1"-42"16,-99 25 44-16,40-9-42 15,32-5 1-15</inkml:trace>
  <inkml:trace contextRef="#ctx0" brushRef="#br0" timeOffset="314373.3043">11834 10708 34 0,'-6'-3'17'0,"15"-2"-26"0,-6 10 34 0,-1 14-24 16,1 10 0-16,-8 21 6 15,-10 16 1-15,-3 8-7 16,-3 8 1-16,0-5 1 15,3-6 1-15,6-7-10 16,6-6 0-16,6-13-6 16,6-24 0-16</inkml:trace>
  <inkml:trace contextRef="#ctx0" brushRef="#br0" timeOffset="314885.4167">13194 11131 17 0,'-3'-8'8'0,"-3"5"-7"0,6-2 6 0,-3 0-7 15,3-6 1-15,0 3 3 16,0-5 1-16,-3 3-4 15,0-1 1-15,0 3 3 16,-3 0 1 0,-3 5-1-16,-3 3 1 0,0 6-2 15,-6 4 0-15,-2 6-2 16,-4 5 1-16,-6 0 0 16,-3 6 1-16,4 2 1 15,5 0 0-15,6-2 0 16,6 2 0-16,6 8-2 15,9 0 0-15,12-5-3 16,9-3 1-16,2-3-7 16,10-2 0-16,9-11-9 15,8-10 1-15</inkml:trace>
  <inkml:trace contextRef="#ctx0" brushRef="#br0" timeOffset="315156.2684">13944 10562 45 0,'-12'13'22'0,"9"30"-30"0,3-22 34 0,0 16-29 15,0 8 0-15,0 16-1 16,-3 10 1-16,0 1 7 15,0 2 0-15,3-3-1 16,0-10 0-16,3 0 0 16,0-6 1-16,-3-7-7 15,0-11 1 1,0-8-9-16,-6-13 0 0</inkml:trace>
  <inkml:trace contextRef="#ctx0" brushRef="#br0" timeOffset="315499.7771">14209 11083 58 0,'-6'32'29'0,"9"34"-43"0,0-45 54 15,3 1-41-15,0 4 1 16,3 3 0-16,3 0 1 15,0-5 0-15,-1-3 0 16,4-5 1-16,3-5 0 16,3-6 0-16,3-10 0 15,3-9-2-15,2-1 1 0,4-14-3 16,-3-6 1 0,-3-7-4-16,-1-3 1 0,-2 2-1 15,-6 12 0-15,-6 4-1 16,-9 9 1-16,-6 12-1 15,-9 9 0-15,-3 10-4 16,3 1 0-16,-3 7-1 16,10 0 1-16</inkml:trace>
  <inkml:trace contextRef="#ctx0" brushRef="#br0" timeOffset="315813.8731">15093 10993 54 0,'-3'0'27'0,"-33"14"-52"15,21-4 58-15,-6 11-35 0,-5 1 1 16,-7 1 2-16,0 4 1 16,0-1-1-16,7-2 0 15,5-3 1-15,12 0 1 16,12-5-1-16,15 3 1 15,9-6-3-15,11 0 1 16,7-5-3-16,8-2 1 16,4 4-4-16,-6-2 1 15,-10 5-4-15,-17 1 0 16,-21 4-1-16,-21 6 1 16,-15-3-1-16,-17 3 1 0,-19 0-1 15,-5-6 0-15</inkml:trace>
  <inkml:trace contextRef="#ctx0" brushRef="#br0" timeOffset="316055.7974">15331 10546 65 0,'21'-2'32'0,"15"73"-58"15,-25-39 76-15,1 13-63 16,-3 18 0-16,-9 22-8 16,-6 5 1-16,-9-3 26 15,-8 6 0-15,-4-11-17 16,-3-11 1-16,3-12 2 16,4-17 1-16,5-16 2 0,3-20 1 15</inkml:trace>
  <inkml:trace contextRef="#ctx0" brushRef="#br0" timeOffset="316459.1676">15361 10980 66 0,'24'-18'33'0,"23"4"-59"0,-23 17 77 16,3 5-63-16,6 8 0 0,2 5-8 15,1 8 1-15,-9 6 27 16,-3-4 0-16,-1-2-13 15,-2 1 1-15,-3-7 6 16,0-7 0-16,3-5 3 16,0-6 1-16,-1-8-3 15,4-4 1-15,-3-12-4 16,0-5 0-16,-6-2 2 16,-6-1 0-16,-3 6 2 15,-6 5 0-15,0 0 3 16,-3 8 1-16,-3 3 1 15,0 5 1-15,3 0-4 16,6 8 0-16,0 5-2 16,9 1 0-16,6-1-2 15,2 3 0-15,4-1-3 16,0 4 1-16,-3 2-1 16,-6 3 1-16,-3 2-6 15,0-4 0-15,0-4-10 0,5-5 0 16,4-10-4-16,6-16 1 15</inkml:trace>
  <inkml:trace contextRef="#ctx0" brushRef="#br0" timeOffset="316715.2288">17212 10470 72 0,'9'15'36'0,"-9"73"-78"0,0-54 73 0,-3 19-36 16,0 26 1-16,-9 27 3 15,-3 11 1-15,1 15 6 16,-1-2 0-16,3-3-4 16,3-19 1-16,0-13-3 15,3-26 1-15,0-24-10 16,-3-34 1-16,-3-30-7 15,0-28 0-15</inkml:trace>
  <inkml:trace contextRef="#ctx0" brushRef="#br0" timeOffset="316925.0994">17248 10295 54 0,'0'-8'27'0,"3"53"-39"0,0-24 54 16,0 24-42-16,9 27 0 15,3 25-1-15,0 20 0 16,-1 15 0-16,-5-2 1 16,-6-1-4-16,-6-12 1 15,-9-14-7-15,-5-24 1 16,-7-20-4-16,-12-25 1 16,-15-23-1-16,-8-22 0 15</inkml:trace>
  <inkml:trace contextRef="#ctx0" brushRef="#br0" timeOffset="317112.9918">16706 11118 41 0,'-21'-80'20'0,"21"-4"-28"0,12 60 45 0,9-8-38 16,15-5 0-16,14 0 1 15,22 0 0-15,17 0 0 16,15 8 1-16,12 2-1 16,3 14 1-16,-17 13-9 15,-19 3 1-15,-26 7-4 16,-31-2 0-16</inkml:trace>
  <inkml:trace contextRef="#ctx0" brushRef="#br0" timeOffset="317247.9537">16560 11160 26 0,'51'0'13'0,"116"-10"-41"16,-111 10 19-16</inkml:trace>
  <inkml:trace contextRef="#ctx0" brushRef="#br0" timeOffset="317425.11">17549 11157 47 0,'113'6'23'0,"41"2"-75"0,-106-11 47 15,3-13 2-15,-7-10 0 16</inkml:trace>
  <inkml:trace contextRef="#ctx0" brushRef="#br0" timeOffset="317811.6285">16560 11322 57 0,'6'0'28'0,"143"-85"-62"0,-89 61 57 0,47-8-33 16,39-2 1-16,26-3-3 16,16 8 0-16,-1 0 13 15,-23 2 1-15</inkml:trace>
  <inkml:trace contextRef="#ctx0" brushRef="#br0" timeOffset="322060.6795">17560 4747 19 0,'-8'-3'9'0,"-1"-2"-17"16,9 10 9-16,0 6-6 15,3 7 1-15</inkml:trace>
  <inkml:trace contextRef="#ctx0" brushRef="#br0" timeOffset="322497.7731">21927 4950 1 0,'6'11'0'0</inkml:trace>
  <inkml:trace contextRef="#ctx0" brushRef="#br0" timeOffset="329131.5554">16045 11634 20 0,'0'-11'10'0,"-3"-10"-5"16,3 21 10-16,0-3-16 15,0 1 1-15,0-4 0 16,-3 4 1-16,3 2 0 16,0-3 0-16,0 3 1 15,0 3 1-15,-3 5 1 16,-2 10 0-16,-4 11 1 16,-3 16 1-16,-6 16 1 15,-3 16 1-15,0 5-2 16,3-3 1-16,6 6-3 15,3-6 1-15,4-2-7 0,-4-3 0 16,0-16-11-16,0 1 0 16,-12-9-2-16,-3-21 1 15</inkml:trace>
  <inkml:trace contextRef="#ctx0" brushRef="#br0" timeOffset="330001.8982">16891 11700 11 0,'-3'-19'5'0,"-6"9"4"0,9 2 2 16,-3 0-11-16,0-3 0 15,0-2 1-15,-3 2 0 16,0 1 1-16,0-3 0 15,-3 2 1-15,0 1 0 0,3 7 1 16,0 0 0-16,0 3 0 16,0 6 0-16,-3 1-3 15,1 7 1-15,-1 4-1 16,0 6 0-16,0 2-1 16,0 4 1-16,0 9 0 15,-3 6 0-15,-3 6 1 16,-3 1 1-16,3 7-1 15,-3 1 0-15,4 1-1 16,-1 5 1-16,3 3-2 16,6 3 1-16,3-1-1 15,0-2 0-15,6-11 0 16,3-5 1-16,6-11-1 16,3-10 1-16,5-5-1 15,7-6 1-15,3-3-1 16,6-4 0-16,2-12-1 15,-2-7 1-15,3-6-1 16,0-13 0-16,5-7 0 0,1-12 1 16,-1-2 0-16,4-7 1 15,-3 7-1-15,-1-8 0 16,-2 2 0-16,-9 4 0 16,-6 7 0-16,-15 8 0 15,-18 8-1-15,-18 11 1 16,-24 8 1-16,-17 13 1 15,-16 13-1-15,-17 3 0 16,-12 16-3-16,15-1 1 0,8 14-10 16,1 3 1-16</inkml:trace>
  <inkml:trace contextRef="#ctx0" brushRef="#br0" timeOffset="336547.9202">10396 6358 11 0,'-21'-3'5'0,"9"19"-6"0,9-13 6 0,0-3-9 16,0 0 1-16,0 0-2 16,0 0 1-16</inkml:trace>
  <inkml:trace contextRef="#ctx0" brushRef="#br0" timeOffset="336818.294">10327 6334 20 0,'0'-3'10'0,"3"-2"-12"16,-3 8 23-16,0-3-22 16,3 0 0-16,0 2 1 15,0 1 1-15,0-3 0 16,0 0 0-16,0 3 0 16,0-3 0-16,3-3 1 15,-6 3 1-15,0 0-1 16,0 0 1-16,0-8-1 15,3 6 1-15,0-4-2 16,-3 1 1-16,0 5-1 16,0 0 1-16,0 0 0 15,3-5 0-15,-3 5-1 0,0-6 0 16,0 6 0-16,0 0 0 16,-3-2-8-16,-3 2 1 15,-9 5-4-15,-11-16 0 16</inkml:trace>
  <inkml:trace contextRef="#ctx0" brushRef="#br0" timeOffset="338349.6325">10330 6297 5 0,'-9'-3'2'0,"-5"22"5"0,14-11-8 16,3 8 2-16,3 2 0 16,2 6 4-16,4 0 0 15,0 2-5-15,0-4 1 16,0-7 4-16,3 1 0 15,-3-8 1-15,3-5 1 16,-3-3-3-16,3-8 1 16,-1-8-2-16,7-8 1 15,9-5-3-15,9 0 0 0,5 0-3 16,-2 2 0 0,3 4 0-16,-1 9 0 0,-2 4 0 15,-9 10 1-15,-9 5 1 16,-7 11 0-16,-5 10 2 15,-6 1 0-15,-6-1 1 16,-3 3 0-16,0-5 0 16,0-3 0-16,0-5 0 15,3-2 0-15,0-4-1 16,0-2 0-16,3-5-1 16,6-6 0-16,0-5 0 15,6 0 0-15,0-8-1 16,6-5 1-16,12-11-2 15,8 3 1-15,10-5-2 16,-4 0 1-16,4 4-1 16,-6 7 1-16,-7 1-1 15,-5 9 1-15,-6 8 1 16,-9 10 0-16,-9 8 1 0,-9 3 0 16,-6 8 0-16,-3 5 0 15,0 0-3-15,0-2 0 16,3-1-8-16,3-5 1 15,6 3-1-15,3-21 0 16</inkml:trace>
  <inkml:trace contextRef="#ctx0" brushRef="#br0" timeOffset="338773.153">11488 6485 27 0,'0'-3'13'0,"21"-2"-17"16,-12 2 25-16,3-2-22 15,0 0 1-15,0-3 0 16,3-3 1-16,0-13 0 16,-1 3 1-16,1 3 0 15,0 7 1-15,-3 6 0 16,3 13 0-16,0 13 1 16,3 11 0-16,-6 7-1 15,0 14 0-15,-7 6 0 0,-5 9 1 16,-8 4-2-16,-4 2 1 15,-9-11-2-15,-12-10 1 16,-6-5-5-16,-2-11 1 16,-4-8-9-16,-9-13 1 15,-17-19-3-15,6-28 0 16</inkml:trace>
  <inkml:trace contextRef="#ctx0" brushRef="#br0" timeOffset="339189.8154">12655 5821 35 0,'-30'-21'17'0,"1"-3"-24"16,11 21 33-16,-12 3-26 15,-9 5 0-15,1 3-1 0,-7 6 0 16,3 4 0-16,-2 6 1 15,2 5 0-15,3 5 0 16,12 9 1-16,7-3 1 16,8 12-1-16,6 7 1 15,9 9 0-15,9 4 1 16,5-6-5-16,4-5 1 16,-3-6-8-16,0-15 1 15,-6 0-2-15,-12-11 1 16</inkml:trace>
  <inkml:trace contextRef="#ctx0" brushRef="#br0" timeOffset="339380.7031">11685 6297 30 0,'3'3'15'0,"47"-9"-18"15,-26 6 29-15,12 0-28 16,26 0 0-16,13 0-7 15,14 0 1-15,9 0 5 16,-8-8 0-16</inkml:trace>
  <inkml:trace contextRef="#ctx0" brushRef="#br0" timeOffset="339595.6218">12670 6445 38 0,'15'3'19'15,"12"-3"-27"-15,-15 5 36 0,-1 6-29 0,1-1 1 0,0 12-7 16,-3 1 1-16,-6 1 0 15,-3-11 0-15</inkml:trace>
  <inkml:trace contextRef="#ctx0" brushRef="#br0" timeOffset="339769.5477">12625 5734 11 0,'9'-3'5'0,"45"32"-11"16,-33-21-3-16</inkml:trace>
  <inkml:trace contextRef="#ctx0" brushRef="#br0" timeOffset="340195.5604">13161 5908 24 0,'-3'35'12'0,"21"23"-17"0,-12-37 24 15,3 11-19-15,0 13 1 16,3 8-2-16,3 18 1 16,2-5 0-16,-2-2 0 15,-3-6 2-15,-3-11 1 0,0-4 0 16,-3-1 0-16,3-15 1 15,0-6 0-15,3-8-1 16,6-8 0-16,5-5-6 16,4 0 0-16,0-10-1 15,-3-9 0-15,3-2-1 16,-4 0 1-16,-5-6 2 16,-6-4 0-16,-3 4 4 15,-6-2 1-15,-3 5 1 16,-6 8 1-16,-9 6 1 15,-8 7 0-15,-10 8-1 16,0 11 1-16,3 5-2 16,3 6 0-16,7 5-1 15,5-3 0-15,18 8-2 16,21 3 0-16,14-3-7 16,16-6 1-16,8-7-8 15,13-8 1-15</inkml:trace>
  <inkml:trace contextRef="#ctx0" brushRef="#br0" timeOffset="341247.5878">12682 6006 44 0,'18'-13'22'0,"29"31"-68"16,-32-2 36-16</inkml:trace>
  <inkml:trace contextRef="#ctx0" brushRef="#br0" timeOffset="345392.6076">4592 8131 21 0,'-12'-24'10'0,"6"-8"-9"16,6 24 10-16,0 0-22 15,0 8 1-15</inkml:trace>
  <inkml:trace contextRef="#ctx0" brushRef="#br0" timeOffset="351199.9756">13628 8742 20 0,'-6'-66'10'0,"-32"-8"-8"0,26 52 11 15,-12 4-14-15,-18-9 1 0,-5-7 0 16,-16 2 1-16,-8 1 0 16,-13-6 1-16,-14 5 0 15,-21-3 0-15,-9 6 1 16,-15 5 0-16,-23 9-1 16,-22 7 1-16,-29 10-2 15,-15 22 1-15,-24 3-2 16,-18 12 1-16,-12 6-2 15,-6 11 0-15,19 5 0 16,14 10 1-16,23-2-1 16,22 8 0-16,18-3 0 15,29 0 0-15,21 5 0 16,15 6 1-16,24-3-1 16,21-5 0-16,20 5-1 15,22 2 1-15,23 4 0 16,21-1 0-16,26-5-1 0,19-3 1 15,36 3 0-15,29-8 1 16,30-7 0-16,35-4 0 16,22-10 0-16,26-16 1 15,24-11 0-15,24-12 1 16,9-9-1-16,11-2 0 16,16-11 0-16,-4 0 0 0,10-3-1 15,-15 1 1 1,-22-9-3-16,-11-10 1 15,-26-8 0-15,-19-3 0 0,-18-10 1 16,-8-16 0-16,-10-14 1 16,-17 1 1-16,-18-8 1 15,-27-6 1-15,-27-7 1 16,-18-1 0-16,-38 0-1 16,-33 1 1-16,-51-6-6 15,-47 11 0-15,-60 8-8 16,-59 5 0-16</inkml:trace>
  <inkml:trace contextRef="#ctx0" brushRef="#br0" timeOffset="392020.5339">9955 4606 13 0,'-6'-21'6'0,"12"5"-3"16,-6 11 7-16,-3 0-12 16,0-1 0-16,-3 1-1 15,-2 5 0-15,-1 8 5 16,-3 0 1-16,-3 13-2 16,0 8 0-16,3 6 1 0,3 10 1 15,6 13 1-15,9 8 0 16,3-5-1-16,-3 0 0 15,0-3 0-15,-3-16 0 16,-6 1 0-16,-3-6 0 16,-6-3-9-16,3-5 1 15,-9-8-2-15,-6-15 1 16</inkml:trace>
  <inkml:trace contextRef="#ctx0" brushRef="#br0" timeOffset="393551.6496">9875 5006 8 0,'-12'-3'4'0,"-3"9"0"0,12-6 0 15,-3 0-4 1,3 0 1-16,-3 5 0 0,0-3 1 16,3 4-1-16,0-6 0 15,0 2 2-15,3 4 0 16,0-6 0-16,6 0 1 16,6 5-1-16,6-2 1 15,9-1-2-15,3-2 0 16,2-5-1-16,7 2 0 15,9 3-1-15,2-2 1 0,1-4 0 16,6 4 0-16,2-4-1 16,-5 4 1-16,2-6 0 15,4 5 1-15,2 3-1 16,1 6 1-16,2-1-1 16,4 3 1-16,-4-6-1 15,7 6 0-15,5 0 0 16,0-2 0-16,10-1-1 15,-1-2 0-15,3-1 0 16,4-2 1-16,-4 3-1 16,6 5 1-16,-9 0 0 15,1-3 0-15,2 6-1 16,-3 4 1-16,4-1 0 16,5-6 0-16,6 2 0 15,6 3 0-15,9-5-1 16,-5 0 0-16,5-2 0 15,0 2 1-15,0-6-1 16,-6 1 1-16,6 5-2 0,0-6 1 16,-6 4 0-16,-3-4 1 15,1-2-1-15,8 0 1 16,-6 0-1-16,0 6 1 16,-3-6-1-16,3 0 1 15,-12 0-1-15,-5 0 1 16,-4 0-1-16,-9 2 1 31,25-2 0-31,-13 6 0 0,-15-12 0 16,-5 12 0-1,-4-6-1-15,-5-6 1 0,-7 4-1 16,-2 2 1-16,2-6-1 16,1-2 1-16,-1 0-1 15,-2-2 0-15,6-1 0 16,-4-2 1-16,-5 0-1 15,-7 0 0-15,-5-1 0 16,-6 1 1-16,-6 3 0 16,-7-1 0-16,-5 6-1 15,-6-3 1-15,-3 0-1 16,0 0 0-16,-3 0-1 16,-3 8 0-16,3-3 0 15,-3 3 1-15,6-2-1 16,0-1 1-16,0 0-1 15,0 3 0-15,0-2 1 16,0 2 1-16,-3-6-1 0,-3-2 1 16,0-2-1-16,-3-6 1 15,0 3-1-15,0-8 1 16,0-1-1-16,0-1 1 16,3-4-1-16,0-2 0 15,3 8 0-15,3-8 0 16,0-3 0-16,3 6 0 15,0-1 0-15,0 6 0 16,-4 5-1-16,4 8 0 0,0 3-1 16,0 10 1-16,0 6 0 15,3 10 1-15,6 19-1 16,0 20 0-16,0 7 1 16,3 7 0-16,-4-8 0 15,1 3 1-15,-6-9 0 16,-3-4 0-16,-3-3 1 15,0-13 0-15,-3-17 2 16,-3-15 0-16,-3-8-1 16,-3-15 1-16,-3-15-1 15,-6-15 0-15,-3-13-1 16,1-16 0-16,-1-3-3 16,6 9 0-16,6 4 0 15,3 9 0-15,3 7-1 16,6 11 1-16,0 5-1 15,3 11 0-15,0 13 0 0,0 16 0 16,-1 3 1-16,1 18 0 16,0 13 0-16,0 11 1 15,-3 5-1-15,0 0 0 16,0 6-10-16,-9-17 0 16,-15-15-2-16,-3-26 1 15</inkml:trace>
  <inkml:trace contextRef="#ctx0" brushRef="#br0" timeOffset="394199.4551">10092 4532 7 0,'3'-24'3'0,"3"-13"3"0,-3 27-4 0,0 2-1 15,0 3 0-15,3 2 1 16,0 11 0-16,3 13-1 16,-3 16 0-16,0 13 2 15,-6 11 1-15,-6 24-1 16,0 10 1-16,-3 0-1 16,3-15 0-16,3-9-4 15,-3-7 1-15,0-11-6 16,0-22 1-16</inkml:trace>
  <inkml:trace contextRef="#ctx0" brushRef="#br0" timeOffset="394723.7573">9622 5130 9 0,'24'0'4'0,"50"-2"6"0,-44 2 0 0,18 0-9 16,17-8 0-16,24 2 0 15,27 4 1-15,21 2-3 16,24 2 1-16,18 6 1 16,17 8 0-16,16 3-1 15,20-3 0-15,6-3 0 16,6 0 1-16,15 0 0 16,-3-7 0-16,3 2 1 15,0-14 0-15,-3 4 1 16,-6-4 1-16,-18 6-1 15,-12 0 1-15,-14 0-3 16,-13-2 1-16,-17 2 0 16,-7 0 0-16,-11 0-2 15,-18-6 0-15,-6 4 0 0,-12 4 0 16,-21 4 1-16,-17-4 1 16,-13 4-2-16,-6-6 1 15,-8 0-1-15,-9 0 0 16,-7-6-4-16,-5 6 0 15,-3-2-6-15,-3-14 1 16</inkml:trace>
  <inkml:trace contextRef="#ctx0" brushRef="#br0" timeOffset="394937.6347">15516 4577 24 0,'-15'0'12'0,"18"45"-10"0,0-26 17 0,6 7-19 16,5 19 1-16,13 35-7 15,15 15 1-15,9 34 0 16,8-12 1-16</inkml:trace>
  <inkml:trace contextRef="#ctx0" brushRef="#br0" timeOffset="438620.51">14191 6757 21 0,'-9'16'10'0,"9"58"-5"0,3-44 11 0,0 17-14 15,0 14 0-15,0 24 3 16,0 15 0-16,0 9-6 16,-3 2 1-16,0 3 3 15,-6-1 0-15,-3-12-1 16,-6-1 0-16,-6-7-3 15,0 0 0-15,1-11-5 16,-1-11 1-16,6-15-4 16,3-33 0-16</inkml:trace>
  <inkml:trace contextRef="#ctx0" brushRef="#br0" timeOffset="441308.6623">9312 8469 7 0,'-6'-2'3'0,"33"2"2"15,-18 0-3-15,6 0-3 16,9-6 0-16,3 4 1 15,2-4 1-15,-2-2 2 16,6-2 0-16,3-1 1 16,8 1 0-16,4-1 1 15,6 1 1-15,5-1 0 16,4 0 0-16,5 6-3 16,6 2 1-16,1 3-3 15,8 0 1-15,7 6-2 16,-7 2 1-16,6-3-1 15,0 6 0-15,7-1 0 16,-1-2 0-16,3-5 1 16,6-6 1-16,9-2 0 0,4-3 0 15,2-3 0 1,6 3 0-16,6 3-1 0,-3 2 1 16,3 6-1-16,0 0 0 15,-1 7-1-15,4 1 0 16,0-3-1-16,-3 2 1 15,-3-4 0-15,3-1 0 16,6-8 0-16,-6-7 0 16,6-1 0-16,0 1 0 15,-9-4 1-15,-9 6 0 0,-6-2 0 16,-6 2 0-16,-8 0-1 16,-4-5 1-1,15-6 0 1,-18 1 0-16,-14 2-1 15,-16 3 1-15,-11-1 0 16,-13 6 0-16,-5 3 0 16,-9 2 1-16,-6 3-1 15,-3 0 0-15,-3 3 0 16,-3-3 0-16,0 3-1 16,-7-3 0-16,-2 0 1 15,-2-8 1-15,-1-5-1 16,-6-1 1-16,-6-9 0 15,-3-9 0-15,-3-13 0 16,-3-8 1-16,0-21-3 16,4-6 0-16,-1 1 0 15,3-11 0-15,-3 0-1 16,0-5 1-16,0-6-3 0,6 6 1 16,1-5-1-1,2-4 0-15,3 6 0 0,3 3 0 16,0 21 0-16,3 11 0 15,3 4 2-15,0 7 0 16,0 14 0-16,0 12 0 16,6 0-1-16,-3 12 1 15,0 6-1-15,3 6 1 0,0 7-1 16,-3 0 1-16,0 1 0 16,-3-4 1-16,-3 4 1 15,-6 2 0-15,-9-1 0 16,-3 4 0-16,-12 5-1 15,-14 5 1-15,-13-2 0 16,-2 2 0-16,-7 0-2 16,-11-3 1-16,-12 6 0 15,-10 0 1-15,-2-3-1 16,-12-2 1-16,-6-6-1 16,-12 0 0-16,-3-5 0 15,-3-3 0-15,-12-5 0 16,-5-5 0-16,-1 0 0 15,-9-8 1-15,-2-1-2 16,-4-1 1-16,3-1 0 16,4 2 0-16,-10 6 0 15,-3-2 0-15,10-3-1 16,8-6 0-16,6 6 0 0,12-6 1 16,12 4 0-16,9-4 0 15,6 3 0-15,9 3 0 16,9 5 1-16,15 0 0 15,-1 8 0-15,4 0 0 16,14 0-2-16,4 5 1 16,5 1-1-16,7-1 1 15,8 0 0-15,9 0 0 0,0 1 0 16,10-1 0 0,5 0 0-16,3 1 0 0,3 2 0 15,0 2 0-15,3 1-1 16,0 10 0-16,3 11 0 15,0 10 1-15,-6 16-1 16,-2 14 1-16,2 28 0 16,-3 17 0-16,3 18 0 15,6-1 1-15,3-1-1 16,6-22 0-16,6 0-2 16,6-16 0-16,0-5-8 15,-3-24 1-15</inkml:trace>
  <inkml:trace contextRef="#ctx0" brushRef="#br0" timeOffset="442330.5703">13962 6744 37 0,'-9'-21'18'0,"12"-8"-17"15,0 21 19-15,0-3-21 16,6-2 0-16,0 5 0 16,3-2 0-16,5-6 1 15,10 0 1-15,3 0-1 16,9 0 0-16,11 0 1 15,10 3 0-15,20 0 0 16,15 0 0-16,25-1 0 16,22-1 0-16,22 1-1 15,9-2 0-15,5 1 0 16,13 1 1-16,-1-2-1 16,10 1 0-16,-13 4 0 15,7-2 1-15,-16 2 1 0,-17 3 1 16,-3 3-1-16,-12 2 0 15,-15 3 1-15,-9 3 0 16,-18 5-1-16,-6 2 1 16,-9 6-2-16,-5-2 0 15,-16-1 0-15,-14 3 0 16,-13-3-2-16,-8 0 0 16,-9 0-2-16,-12-2 0 15,-15 0-10-15,-12-11 0 16,3-19 0-16,6-5 1 0</inkml:trace>
  <inkml:trace contextRef="#ctx0" brushRef="#br0" timeOffset="442856.7977">18197 6083 31 0,'6'-6'15'0,"6"28"-20"16,-6-12 28-16,3 9-22 15,3 12 1-15,-3 17-1 16,3 5 1-16,0 5-2 16,-6 3 0-16,0-5 2 15,0-6 1-15,-3 0-2 16,-3-5 1-16,-3-8-4 15,0-8 0-15,3-10-8 16,-6-14 1-16</inkml:trace>
  <inkml:trace contextRef="#ctx0" brushRef="#br0" timeOffset="443169.8981">18578 6080 31 0,'21'40'15'0,"18"29"-13"0,-24-38 21 0,6 22-21 16,3 5 0-16,-4 6-2 15,1 5 1-15,-3 2-4 16,-6-7 1-16,-6-6-7 16,-6-8 0-16</inkml:trace>
  <inkml:trace contextRef="#ctx0" brushRef="#br0" timeOffset="444447.9905">19394 6456 20 0,'-3'-11'10'0,"-3"14"-14"0,3-6 10 0,-3 3-9 16,0 0 1-16,-3 0 4 15,0-8 0-15,0 3 1 16,1-3 1-16,-1 3 0 16,0-3 1-16,-3 5 1 15,-6 3 0-15,-6 3-2 16,-6 5 0-16,-2 5-3 15,-10 6 1-15,-3 4-2 16,-2 4 1-16,-1 2 0 16,12-8 0-16,9 6 0 15,10 4 0-15,14 1-1 16,12-3 0-16,14-2-2 16,10-4 1-16,18-4-7 15,2-14 1-15,10-10-2 16,2-14 0-16</inkml:trace>
  <inkml:trace contextRef="#ctx0" brushRef="#br0" timeOffset="444838.9178">19736 6265 46 0,'-12'104'23'0,"-5"33"-36"0,11-100 49 0,-3 5-38 15,-3 6 0-15,3-3-3 16,3-8 1-16,0-8 6 16,6-13 1-16,9-16-3 15,6-16 1-15,6-10 1 16,8-3 1-16,10-11 1 15,6-2 1-15,2-1-3 16,13 4 0-16,-1 2-2 16,-8 10 0-1,-6 35-2 1,-16 13 1-16,-8 8-1 16,-15 3 0-16,-9 5 0 15,-6 0 1-15,-3-2-4 16,-2-1 1-16,2-5-8 15,0-8 1-15</inkml:trace>
  <inkml:trace contextRef="#ctx0" brushRef="#br0" timeOffset="445271.812">20731 6527 35 0,'-6'-8'17'0,"3"6"-24"0,0-1 24 0,0 3-21 15,-3 3 1-15,-3-1-2 16,-3-2 1-16,-3 3 6 16,0 5 1-16,-3 5-2 15,-3 3 0-15,1-3 3 16,2 8 0-16,0 6 2 15,0 5 0-15,0-6-1 16,3 3 0-16,3 3-3 16,3-3 1-16,3-5-1 15,6-6 0-15,6-7-1 16,12-14 1-16,15-7-1 16,0-6 0-16,8-8 0 15,4-5 0-15,3 5-1 16,-1 6 1-16,-8 4-3 0,-9 6 1 15,-6 11 0-15,-10 10 0 16,-11 3-2-16,-9 3 1 16,-5 5-4-16,-4 2 1 15,-3-8-7-15,-3-7 0 16</inkml:trace>
  <inkml:trace contextRef="#ctx0" brushRef="#br0" timeOffset="445529.663">21117 6813 51 0,'3'3'25'0,"6"13"-32"15,-3-16 47-15,0 5-44 16,3-10 1-16,9-3-7 15,3-3 1-15,6-2 9 16,5-8 0-16,1-8-7 16,-3 2 1-16,-3 6 1 15,-6 5 0-15,-4 3-4 16,-8 5 1-16</inkml:trace>
  <inkml:trace contextRef="#ctx0" brushRef="#br0" timeOffset="448155.2586">21677 6376 45 0,'-3'-18'22'0,"9"-1"-33"0,-6 19 42 0,0 0-35 15,3 11 1-15,0 10-2 16,-3 11 1-16,-6 13 6 16,-3 3 1-16,-3 12-6 15,0 7 1-15,0-4 1 16,0-10 1-16,4-8 0 16,-1-11 1-16,0-13-1 15,3-13 1-15,3-13 2 16,3-11 0-16,0 0-1 15,3-7 1-15,0-1-2 16,0-5 1-16,3 2-2 16,9 9 0-16,8 4-2 15,7-1 1-15,9-1 1 16,2 2 0-16,1 1 0 16,0 3 0-16,-1 2 0 0,-2 5 1 15,-6 8-1-15,-9 1 0 16,-6-1-1-16,-9 6 1 15,-9 2 1-15,-9 3 0 16,-3-1 1-16,-3 1 0 16,3 0-1-16,0-3 1 15,3 6-1-15,0 2 0 16,3 8-3-16,3 3 1 0,3 0-1 16,6 0 1-1,6 2-2-15,3-5 0 16,0-5-2-16,0-6 1 0,3-10-3 15,5-8 1-15,1-5-2 16,3-3 0-16,0-3 1 16,0-2 0-16,-4 0 4 15,1 2 0-15,-6 1 6 16,-3 5 1-16,0-1 3 16,0 4 0-16,-3 2 3 15,-3 2 1-15,-1 4-3 16,1 1 0-16,3 1-4 15,6 3 1-15,9-3-3 16,15 0 1-16,2-5-4 16,13-3 1-16,-1-6-1 15,-5 1 1-15,-9 0 0 16,-7-1 0-16,-8 4-1 0,-6-4 0 16,-6 1 0-1,-3 2 0-15,0-2 0 0,-3-3 0 16,3-2-1-16,-1-6 1 15,1 0 0-15,0-3 1 16,-3 4-1-16,0 4 0 16,0 0-1-16,3 3 1 15,3 8-1-15,0 3 0 16,6 8 0-16,2-1 0 16,4 6 0-16,18-3 1 15,17 1-3-15,13-1 0 16,14-8 1-16,18-2 0 0,-12 2 2 15,-11 0 1-15,-19 1 3 16,-17 4 1-16,-24 9 3 16,-39 7 0-16,-39 3-4 15,-35 0 1-15,-36 3-12 16,-21-16 0-16</inkml:trace>
  <inkml:trace contextRef="#ctx0" brushRef="#br0" timeOffset="450646.5908">21796 7564 35 0,'-65'-5'17'0,"-40"-5"-16"0,73 7 18 16,-7 3-19-16,-3 0 1 15,1 3 0-15,2-3 0 16,9 2-2-16,9 1 0 16,12 7 1-16,18 9 1 15,6 7-2-15,12 19 1 16,9 8-1-16,-1 8 0 0,-2-3-1 15,-3 11 1 1,-6 3-1-16,-15 7 1 0,-12-5-1 16,-15-3 1-16,-6-4 1 15,0-12 0-15,3-10 1 16,4-5 0-16,2-8 0 16,3-9 1-16,6-7 0 15,6-10 1-15,15-6-1 16,17-16 0-16,25-11 0 15,23-15 0-15,10-8-1 16,2-9 0-16,12 1-2 16,-6-3 1-16,-17 1 0 15,-19-1 1-15,-17 0 0 16,-21 3 0-16,-27-1 0 16,-21 1 0-16,-12 3 0 15,-17 10 1-15,-7 2-2 16,-11-2 1-16,2 6-1 15,4 4 0-15,5 6 0 0,7 5 0 16,-1 8-1-16,6 3 0 16,4 8-6-16,5 13 0 15,12 2-4-15,24-12 0 16</inkml:trace>
  <inkml:trace contextRef="#ctx0" brushRef="#br0" timeOffset="451503.7604">21879 8530 26 0,'3'-18'13'0,"-3"-41"-13"0,0 46 18 0,-6-3-18 16,-5 0 0-16,-7 1-1 15,-6 1 0-15,-6 4 1 16,-6 2 0-16,-2 8 0 16,-13 5 0-16,-2 6 1 15,-7 7 1-15,-2 3 0 16,-4 6 0-16,7 10 0 16,8 8 0-16,9 8 0 15,12 2 0-15,7 9-2 16,11-3 1-16,12 10-1 15,18-10 1-15,14 5 0 16,7-2 1-16,15-11 0 16,5-14 0-16,10-18 2 0,8-15 0 15,3-17 1-15,1-21 1 16,-1-18-1-16,0-19 0 16,-5-5-2-16,-10-13 1 15,-17 0-4 1,-15 10 1-16,-21 3-3 0,-18 2 0 15,-15 14-3-15,-18 3 1 16,-14 10-5-16,-19 10 1 16,-5 17-6-16,2-6 1 15</inkml:trace>
  <inkml:trace contextRef="#ctx0" brushRef="#br0" timeOffset="452826.0152">22332 9012 47 0,'15'-21'23'0,"-9"13"-20"16,-3 2 23-16,-3 6-29 15,0 6 1-15,-6 4-2 16,-3 6 1-16,-9 8 0 16,0-3 0-16,0 8-10 15,9-18 1-15</inkml:trace>
  <inkml:trace contextRef="#ctx0" brushRef="#br0" timeOffset="453996.0088">23142 7945 47 0,'-15'-39'23'0,"50"10"-35"0,-11 21 41 16,15 0-31-16,23-3 0 15,28 3-2-15,17 6 0 16,0 7 2-16,0 13 0 15,-21 6-4-15,-23 8 1 16,-30 0 2-16,-24 7 1 16,-12 4 3-16,-21 4 1 15,-3-2 2-15,-6 0 1 16,1 3-1-16,2 10 1 16,6-10-3-16,0-3 0 15,15 2-4-15,9 1 1 0,9-8-1 16,12-1 0-16,9-4 2 15,6-3 0-15,5-6-1 16,7-2 1-16,8 2-2 16,1 3 1-16,-6 3 1 15,-10 13 0-15,-11-5 0 16,-9 2 0-16,-15 3 2 16,-15-3 1-16,-15-2 2 15,-9-3 1-15,-5-5-1 16,-25-14 0-16,-38-7-8 15,-30-8 1-15,-39-3-9 16,-26-16 0 0</inkml:trace>
  <inkml:trace contextRef="#ctx0" brushRef="#br0" timeOffset="473122.8638">13637 13777 27 0,'-6'-16'13'0,"0"16"-16"0,6 0 13 0,6 8-11 15,0 8 1-15,-3 13 2 16,3 11 1-16,-6 18 0 16,0 16 0-16,3 26 2 15,0 14 1-15,3 13-1 16,3 3 0-16,3-14-6 15,0-21 0-15,0-18-9 16,3-27 0-16</inkml:trace>
  <inkml:trace contextRef="#ctx0" brushRef="#br0" timeOffset="474774.5389">13631 13869 25 0,'0'-10'12'0,"36"-1"-15"15,-24 11 14-15,12 0-11 16,15-5 0-16,14 5 1 15,10-5 0-15,8 2 0 16,15 0 0-16,13 3 3 16,11 3 1-16,6 0 0 0,24 2 0 15,9 3 0-15,17-5 0 16,16-1-1-16,5-7 0 16,16 2-3-16,14-7 0 15,15-4 0-15,12-1 0 16,3-4 1-16,18 3 1 15,21 0 0-15,0 3 0 16,17 5 1-16,10 0 0 16,-7 3-1-16,16 2 1 0,-1-2-2 15,-8 2 0 1,8 1-1-16,-5 2 1 0,-15-3-1 16,-10 0 0-16,1-5-1 15,-15-2 0-15,-9 2 0 16,-18-3 1-16,-12-5-1 15,-21-5 0-15,-20-2 0 16,-13-1 0-16,-26-5 0 16,-3-6 1-1,-24-4-1-15,-6 4 1 0,0-2 2 16,-27 0 1-16,0 0-1 16,-9 3 0-16,-8 7 0 15,-4 3 0-15,-5 3 0 16,-10 3 0-16,-5 2-2 15,-7 3 1-15,-8 5-2 16,-6 10 0-16,-7 4-1 16,-2 15 1-16,0 16-3 0,-12 21 0 15,-3 16-1-15,-6 11 1 16,0 13 0-16,0 5 0 16,-3 5 1-16,3 11 0 15,6 0 4-15,2-2 1 16,7-11 0-16,3-8 0 31,15 13-1-31,-1-21 1 16,-2-16-1-16,-3-16 0 15,-3-10-2-15,-7-11 1 0,-2-11-4 16,-6-2 0-16,-3-3 0 16,-6-8 0-16,-9-2-1 15,3-3 0-15,-21-3-1 16,-9-2 1-16,-8-1 2 15,-10 1 0-15,-8-3 1 16,-19-3 1-16,-11 1-1 16,-12-1 1-16,-10-2 0 15,-14 2 0-15,-9-2-1 16,-8 0 1-16,-10-1 0 16,-6-4 0-16,-21-1-1 15,1-2 1-15,-7 2 0 16,1-2 1-16,-1 0-1 15,-8 0 0-15,2-1 0 16,6 1 0-16,1 0 0 16,2-3 1-16,-11 0-2 15,-1 3 1-15,1 0-1 0,-4 2 1 16,10-2 0-16,-13 5 0 16,7 0-1-16,-10 5 1 15,1 3 0-15,5 0 0 16,-2 3 0-16,8 0 0 15,-11 2 0-15,12 3 1 16,-7 0-1-16,7 0 1 16,2 0-1-16,-6 0 0 15,10 2 0-15,-1-2 0 16,10 0-1-16,2 0 1 0,-6 0-1 16,13 0 1-16,2-3-1 15,0 0 1-15,9 1 0 16,4-4 0-16,5-2-1 15,-6 3 1-15,9-3-1 16,3 0 1-16,-9-3-1 16,15-2 1-16,-3 0-1 15,3 0 1-15,0 2 0 16,9 0 0-16,3 3 0 16,0 0 0-16,0 3 0 15,15 0 1-15,-3-1 0 16,9 1 0-1,-33 2-1 1,23 0 0-16,19 1-7 16,15 2 1-16,5 2-7 15,7-4 0-15,14-20-2 16,12-23 1-16</inkml:trace>
  <inkml:trace contextRef="#ctx0" brushRef="#br0" timeOffset="485328.0948">14524 14028 25 0,'-3'-13'12'0,"9"5"-13"16,-6 8 13-16,3-5-14 15,0 2 1 1,0 0 0-16,-3-2 1 0,0 5 1 16,-3-2 1-16,0-1-1 15,-3 3 0-15,0-3 2 16,0 3 1-16,-2 0-1 0,-1-2 1 15,0-1 0-15,0-2 1 16,0 2 0-16,-3-2 1 16,3-1-3-16,-6-2 1 15,-3 3-2-15,-3 0 0 16,-2-3-1-16,2 0 0 16,0 3-1-16,3-1 0 15,0 4-1-15,3-6 1 16,0 5 0-16,1 3 1 15,-1 5-1-15,0 1 0 16,-3 2 0-16,-3 0 1 0,-3 2-1 16,0 3 0-16,-2 3 0 15,-1 3 0-15,3-1 0 16,3 4 1-16,0-4-2 16,4 1 1-16,2-4 0 15,3 1 0-15,-3 3-1 16,6 2 1-16,0 3 0 15,3 0 0-15,0-1 0 16,3 4 0-16,0 5 0 16,0 2 0-16,3 3 0 15,3-2 0-15,0-1-1 16,6-2 1-16,0-1 0 16,3-7 0-16,0-3 0 15,9-2 1-15,2-1 0 16,4 1 1-16,3-8-1 15,0-6 0-15,0-5 1 16,2 0 0-16,-2 0 0 16,-3 0 0-16,-3-8-1 0,-6-5 0 15,-1-3 0-15,-5 0 0 16,-3-3-2-16,-6-4 1 16,-3-1-1-16,0-3 0 15,-3 1 0-15,0 2 0 16,3 6 0-16,0 2 1 15,3 0 0-15,0 3 0 16,0 2 1-16,0 3 0 16,3 0-1-16,0 5 1 15,3 1 0-15,0 2 0 0,6 0-1 16,3 0 1-16,2 0-2 16,7 0 1-16,3 0-9 15,0 0 1-15,0 2-6 16,-10-10 0-16</inkml:trace>
  <inkml:trace contextRef="#ctx0" brushRef="#br0" timeOffset="485632.841">14825 14187 27 0,'-33'11'13'0,"6"20"-39"0,22-23 14 15</inkml:trace>
  <inkml:trace contextRef="#ctx0" brushRef="#br0" timeOffset="486078.1114">14661 14507 39 0,'-9'29'19'0,"0"3"-27"0,9-27 39 0,0-2-34 15,0 2 0-15,0-10-3 16,0-3 1-16,0-5 7 16,3-8 1-16,3-6-5 15,0-10 1-15,3 0 1 16,6-5 1-16,3-6 1 16,3-2 1-16,0 10-1 15,0 3 1-15,-1 3-1 16,-2 2 1-16,3 5-1 15,-6 4 1-15,0 1-2 16,-3 7 1-16,0-1-1 16,0 5 0-16,-1 1-2 15,4 2 1-15,0 2 0 16,3 4 1-16,0 2 0 16,0 5 1-16,0 3 0 0,-1 5 0 15,1 6 0-15,-3-1 0 16,-3 6 0-16,-3 8 0 15,-3 2-1-15,0 6 0 16,0 5 0-16,0 0 0 16,0-3 0-16,-3 0 1 15,0 1-2-15,0-6 1 0,-3-8-1 16,0-3 0 0,0 1-3-16,0-3 0 0,0-8-6 15,0-3 1 1</inkml:trace>
  <inkml:trace contextRef="#ctx0" brushRef="#br0" timeOffset="486267.6373">14908 14176 52 0,'12'-2'26'0,"48"10"-45"16,-36-6 35-16,-1 4-32 16,4 2 1-16,0 2-3 0,-3 1 0 15</inkml:trace>
  <inkml:trace contextRef="#ctx0" brushRef="#br0" timeOffset="486858.346">15578 14078 30 0,'0'30'15'0,"24"20"-23"0,-15-26 26 0,0 2-18 15,-3 11 0-15,-3 8 5 16,-3 3 1-16,-6-1-5 16,0-2 1-16,-3-8 4 15,3-5 1-15,0-3-1 16,0-8 0-16,3-2-2 16,0-11 0-16,0-8-2 15,-6-3 0-15,0-13-2 16,-3-10 1-16,0-6-1 15,3-13 0-15,6-2 0 16,6-6 0-16,6 5-2 16,3-8 1-16,6 1-2 15,12 5 0-15,6 2-1 0,8-5 1 16,-2 11-1-16,-9 5 1 16,-4 8 1-16,-5 7 0 31,-6 14 2-31,-9 11 0 15,-6 5 1-15,-9 8 1 16,-9 5-1-16,-3 11 1 16,-5-6-1-16,2 6 0 15,0 5-1-15,6-2 0 0,6-1 0 16,12-5 1-16,9 0 1 16,9-2 1-16,6-1 0 15,11-2 1-15,10-3-4 16,-3-10 1-16,2-9-7 15,1-4 1-15,-4-9-9 16,-2-13 1-16</inkml:trace>
  <inkml:trace contextRef="#ctx0" brushRef="#br0" timeOffset="487174.7688">16325 13981 26 0,'-6'21'13'15,"36"50"-2"-15,-15-63 15 0,9 0-25 0,0-3 0 16,-1-2 2-16,1-6 0 16,3-2-4-16,3-6 1 15,-6-4 0-15,-4-7 1 16,1 1-6-16,-6-3 1 16,-3 1-7-16,-3-9 1 15</inkml:trace>
  <inkml:trace contextRef="#ctx0" brushRef="#br0" timeOffset="487475.1073">16557 14134 52 0,'9'74'26'0,"21"45"-47"0,-21-90 49 15,0 8-49 1,-3-2 0-16</inkml:trace>
  <inkml:trace contextRef="#ctx0" brushRef="#br0" timeOffset="488063.3308">14664 14338 40 0,'-6'-8'20'0,"51"-11"-31"0,-15 11 40 0,14-5-35 16,31-3 1-1,2-2-14-15,10-1 0 0</inkml:trace>
  <inkml:trace contextRef="#ctx0" brushRef="#br0" timeOffset="489667.7042">16289 13938 18 0,'6'0'9'0,"3"-5"-7"0,-6 2 10 0,0 1-10 16,0-4 0-16,-3 6 2 16,0 0 0-16,0 0-5 15,0 0 0-15,0 6 3 16,0 4 0-16,0 3 0 16,6 9 1-16,6 7-2 15,9-3 1-15,9 6 1 16,0-6 0-16,8-2 1 15,13-8 1-15,8-8-1 16,-5-8 1-16,0-5-3 16,-4-16 1-16,-5-6-6 15,-4-7 1-15,-11-6-6 16,-9 3 0-16,-6 0-5 16,-3 0 1-16</inkml:trace>
  <inkml:trace contextRef="#ctx0" brushRef="#br0" timeOffset="490104.4895">16516 14179 36 0,'6'13'18'0,"35"48"-24"15,-26-34 34-15,3 18-32 16,-3 13 1-16,-6 0-8 15,-3 8 1-15,-6 0 8 0,-3-15 0 16</inkml:trace>
  <inkml:trace contextRef="#ctx0" brushRef="#br0" timeOffset="492472.9715">14384 13835 28 0,'-20'-3'14'0,"17"3"-17"15,3 0 15-15,12 6-15 16,-1 7 0-16,7 11-3 16,3 21 0-16,0 18 7 0,0 38 1 15,-3 23-5-15,-3 24 0 16,-3 11 1-1,2-8 1-15,4-22-3 0,6-17 1 16</inkml:trace>
  <inkml:trace contextRef="#ctx0" brushRef="#br0" timeOffset="492969.1999">15146 13703 27 0,'-14'10'13'0,"11"70"-19"0,9-43 28 15,0 24-23-15,2 26 1 16,1 29-2-16,-9 25 1 16,-6 4 1-16,-2-7 0 0,-1-11-1 15,3-21 0-15,0-17-4 16,6-20 0-16,9-26-1 15,11-20 0-15</inkml:trace>
  <inkml:trace contextRef="#ctx0" brushRef="#br0" timeOffset="493344.3097">16117 13663 24 0,'-18'5'12'0,"9"-13"-21"0,9 8 23 16,-3 8-15-16,3 14 0 16,3 9 3-16,9 27 0 0,6 25-2 15,12 28 0-15,8 37-1 16,7 29 1-16,9 22-5 15,5-12 1-15</inkml:trace>
  <inkml:trace contextRef="#ctx0" brushRef="#br0" timeOffset="493920.4072">17126 13576 26 0,'-3'2'13'0,"45"41"-17"15,-25-14 22-15,7 24-19 16,12 39 0-16,6 41-12 16,-1 57 0-16</inkml:trace>
  <inkml:trace contextRef="#ctx0" brushRef="#br0" timeOffset="495552.144">17108 13700 24 0,'-12'-5'12'0,"3"21"-12"15,9-6 12-15,3 11-11 16,6 22 0-16,3 20 1 0,6 19 0 16,3 27-2-16,0 20 0 15,-4 1 1-15,-5 10 1 16,-3-2-6-16,-3-19 0 16,-9-8-3-16,-9-26 0 15</inkml:trace>
  <inkml:trace contextRef="#ctx0" brushRef="#br0" timeOffset="497532.1873">17694 13996 33 0,'-11'-2'16'0,"5"-6"-24"0,6 8 16 0,0 0-10 16,0 0 1-16,-3 0-1 16,-6 3 1-16,-3 2 2 15,-3 3 1-15,-6 8-2 16,-3 2 1-16,3 11 0 15,4 3 1-15,5 8 0 16,6-1 1-16,12 4-1 0,9-1 1 16,8 0-1-16,4-7 0 15,6-6 1-15,3-11 0 16,5-10-1-16,-2-18 1 16,3-14-3-16,-4-16 1 15,-5-7 0-15,-6-9 0 16,-6-2-2-16,-6-3 1 15,-10 0-4-15,-5 16 0 16,-8 11 0-16,-10 13 1 16,-12 10-2-16,-9 16 0 15,-8 11 0-15,-10 8 1 0,1 8-3 16,8-1 1-16</inkml:trace>
  <inkml:trace contextRef="#ctx0" brushRef="#br0" timeOffset="498061.8849">18799 13986 34 0,'-18'-13'17'0,"-12"-3"-30"0,24 13 34 16,-3 6-27-16,-3-3 0 15,-3 2-1-15,1 1 0 16,-7 5 11-16,-3 3 1 16,-3 2-5-16,-9 11 0 0,-2-1 4 15,-1 14 1 1,3 8 0-16,7 3 1 0,8 2-2 16,6-5 1-16,9 3-2 15,12-14 0-15,15-5-2 16,14-13 0-16,13-8 0 15,9-16 0-15,2-10-1 16,1-9 1-16,-1-7-2 16,-5-8 0-16,-10 5-1 15,-14 2 1-15,-15 1-3 16,-18 2 0-16,-15 0-2 16,-12 8 0-16,-14 6-4 15,-13 5 1-15</inkml:trace>
  <inkml:trace contextRef="#ctx0" brushRef="#br0" timeOffset="498528.1603">19346 14004 11 0,'12'3'5'0,"12"-3"-10"0,-18-3 4 16,0-2 4-16,0 2 0 0,-3-4 8 15,0-4 0 1,-3 3-11-16,0 0 0 0,-6 3 8 16,0-1 0-16,-3 9-3 15,-3 2 1-15,-3 6-5 16,0 8 0-16,1 7-1 15,-1 3 1-15,-3 8 1 16,3 3 0-16,0-1 2 16,6 6 1-16,3-5-1 15,6 0 0-15,9-3 0 16,3-8 0-16,12-10-3 16,12-14 1-16,14-13-2 15,1-13 0-15,17-11-4 16,-11-10 1-16,-7-6-4 15,-8 0 1-15,-9 3-1 16,-12 3 1-16,-9 8 0 16,-12 7 1-16,-9 11 1 15,-9 8 0-15,-9 3-3 16,-12 10 1-16</inkml:trace>
  <inkml:trace contextRef="#ctx0" brushRef="#br0" timeOffset="498974.8394">20308 13965 17 0,'0'-6'8'0,"6"4"-23"15,-6 4 11-15,0 1 2 16,-6 5 1-16,0 3 24 31,59 34-23-31,-121-38 3 16,53 54 1-16,6 11 6 16,0 2 1-16,6 5 0 15,12-15 0-15,12-9-6 16,15-10 1-16,2-13-2 15,7-13 0-15,12-12-2 16,5-20 0-16,4-13-3 16,-1-19 1-16,-8-5-3 15,-7-11 0-15,-17-3-2 0,-15 1 1 16,-15 2-1 0,-12 5 1-16,-12 6 1 0,-6 8 1 15,-14 13-1 1,-4 10 1-16,-3 14-6 0,-5 7 0 15,2 9-1-15,10 0 1 16</inkml:trace>
  <inkml:trace contextRef="#ctx0" brushRef="#br0" timeOffset="499561.2741">20853 13555 28 0,'-9'21'14'0,"-54"40"-23"0,42-35 29 16,-11 16-16-16,-13 22 0 0,-12 21 2 16,-20 28 1-16,-9 36-9 15,-10 12 0-15,7 16 4 16,18-10 1-16,17-22-9 16,12-26 1-16,10-29-5 15,2-42 1-15</inkml:trace>
  <inkml:trace contextRef="#ctx0" brushRef="#br0" timeOffset="499949.6522">19760 13557 28 0,'-9'-16'14'0,"9"24"-21"0,-3 3 23 0,0 10-17 16,-9 13 1-1,-11 14 0-15,-10 26 0 0,-6 21 2 16,-17 22 0 0,-7 15 1-16,1-8 0 0,2-2-2 15,6-13 1-15,4-9-8 16,5-20 0-16</inkml:trace>
  <inkml:trace contextRef="#ctx0" brushRef="#br0" timeOffset="500384.9664">18668 13695 33 0,'-3'-3'16'0,"3"46"-19"15,0-22 24-15,-3 18-21 16,-3 20 1-16,-6 7 1 15,-9 16 0-15,-12 24-3 16,-2 2 0-16,-4-2-2 16,3-8 0-16,6-14-6 15,4-15 1-15</inkml:trace>
  <inkml:trace contextRef="#ctx0" brushRef="#br0" timeOffset="500636.8213">17956 13560 36 0,'-26'-32'18'0,"20"43"-33"0,3 10 32 16,-3 16-22-16,-9 26 1 0,-12 38-7 15,-12 31 1-15,-14 40 10 16,-13 40 1-16</inkml:trace>
  <inkml:trace contextRef="#ctx0" brushRef="#br0" timeOffset="504052.9515">18111 13695 21 0,'-15'24'10'0,"-47"140"-13"0,32-101 10 0,-21 51-16 16,-23 29 1-16</inkml:trace>
  <inkml:trace contextRef="#ctx0" brushRef="#br0" timeOffset="509499.097">21046 13187 24 0,'-21'-13'12'0,"9"10"-10"0,9 0 13 16,3 3-15-16,0 3 0 15,6-3 1-15,3 5 1 16,9 6-2-16,0 13 0 16,6 29 0-16,0 37 1 15,-1 44-1-15,-5 60 0 0,0 41 0 16,-9 27 1-16,-9-3 2 16,-6-7 1-16,-6-30 2 15,0-21 1-15,-3-26-1 16,0-30 1-16,4-26-3 15,-1-24 0-15,0-23-9 16,-3-27 1-16,0-37-10 16,-15-32 1-16</inkml:trace>
  <inkml:trace contextRef="#ctx0" brushRef="#br0" timeOffset="510402.936">21751 14110 1 0,'6'-10'0'0</inkml:trace>
  <inkml:trace contextRef="#ctx0" brushRef="#br0" timeOffset="510789.0196">21838 14052 24 0,'0'-11'12'0,"3"14"-11"0,0 0 13 16,-3-3-14-16,0 0 0 16,0 0 0-16,0 0 0 15,0-3 1-15,0-2 0 0,0-3 2 16,-3 0 0-16,0 0 0 16,0 0 1-16,-3 0 0 15,0 0 0-15,-3 0-1 16,0 0 0-16,-3 3-2 15,0 0 0-15,-3-1-1 16,0 4 0-16,-5 2 0 16,-1 0 0-16,0 0-1 15,0 5 0-15,0 3 1 16,-3 3 0-16,4-1 0 16,-1 6 0-16,0 5 0 15,0 3 0-15,0 8 0 16,0 5 0-16,4 0 1 15,2 3 0-15,3-1 0 16,9-2 1-16,9 3-1 16,18-8 0-16,14-6-2 15,28-5 1-15,8-5-9 16,18-8 1-16,-5-21-4 16,-13-21 1-16</inkml:trace>
  <inkml:trace contextRef="#ctx0" brushRef="#br0" timeOffset="511825.7451">22091 13049 12 0,'-9'-10'6'0,"12"28"-5"0,0-13 3 0,0 14-5 16,3 10 0-16,6 21 0 15,9 35 0-15,2 45 3 16,7 52 1-16,-3 48-1 16,-9 35 1-16,-9 5 5 15,-15-11 0-15,-12-18 0 16,0-24 1-16,3-35-4 16,3-28 0-16,0-35-11 15,3-26-9 1,9-75 5-16</inkml:trace>
  <inkml:trace contextRef="#ctx0" brushRef="#br0" timeOffset="512591.2521">22549 13991 11 0,'-6'-10'5'0,"3"-9"-1"16,3 19 4-16,0-5-7 15,0 5 1-15,0 0 2 16,0 0 0-16,0 5-5 15,-3 0 1-15,0 6 3 0,-3 13 0 16,0 2 0-16,-6 14 0 16,-2 5 0-16,-1 5 0 15,0 6 2-15,3-3 0 16,3 2-1-16,6-7 1 16,9-3-1-16,12-13 0 15,0-6-2-15,11-13 1 0,13-13-4 16,3-13 1-16,2-16-3 15,-5-13 0-15,-6-14-2 16,-6-8 0-16,-10-2 0 16,-8 0 0-16,-6 8 3 15,-9 2 1-15,-9 14 1 16,-5 5 0-16,-7 13 1 16,-3 11 0-1,-3 13-1-15,3 5 0 0,4 6-8 16,8 2 0-16,9 3-1 15,12-3 1-15</inkml:trace>
  <inkml:trace contextRef="#ctx0" brushRef="#br0" timeOffset="512880.0854">23680 14010 29 0,'-6'-6'14'0,"3"1"-50"0,3 2 30 16</inkml:trace>
  <inkml:trace contextRef="#ctx0" brushRef="#br0" timeOffset="513099.9587">23561 13891 37 0,'-30'-22'18'0,"4"25"-29"0,20-3 37 16,0 0-31-16,0 0 1 15,-3 5 0-15,-3 6 0 0,-3 0 6 16,-6 4 1-16,0 4-5 16,-2 7 0-16,-1 6 4 15,0 3 0-15,0 10 1 16,-3 5 1-16,-2 0 1 16,8 0 0-16,3-2 0 15,6 0 0 1,18-3 1-1,9-19 0-15,6-13-3 16,11-18 1-16,4-21-5 16,0-19 0-16,3-14-2 15,-1-2 1-15,-2-2-7 16,-9 2 0-16,-6 6-4 16,-9 10 0-16,-15 5 2 15,-9 8 1-15</inkml:trace>
  <inkml:trace contextRef="#ctx0" brushRef="#br0" timeOffset="513461.3726">23883 13364 19 0,'-3'24'9'0,"-18"45"-9"16,12-43 17-16,-9 14-15 15,-6 23 1-15,-11 19 6 16,-16 22 0-16,-9 20-9 16,7 8 0-16,2 3 6 15,1 0 1-15,5 0-2 16,9-5 1-16,7-14-5 16,2-2 1-16,0-11-5 15,0-16 1-15,-6-7-6 16,1-22 1-16,-1-29-5 0,3-26 1 15</inkml:trace>
  <inkml:trace contextRef="#ctx0" brushRef="#br0" timeOffset="514228.836">22856 13735 33 0,'-27'60'16'16,"-6"62"-32"-16,18-77 28 0,-11 19-11 16,-13 23 0-16,-9 19 5 15,-17 15 0-15,-4 14-7 16,1 0 0-16,11-18 2 15,28-11 1-15,23-22-8 16,26-28 0-16</inkml:trace>
  <inkml:trace contextRef="#ctx0" brushRef="#br0" timeOffset="515127.2258">23460 13412 17 0,'-6'10'8'0,"-9"41"0"0,12-25 6 16,0 24-14-16,-3 30 0 15,-3 26 3-15,-6 34 0 16,-5 40-4-16,-7 47 0 16,-9 46-5-16,-12 5 0 15</inkml:trace>
  <inkml:trace contextRef="#ctx0" brushRef="#br0" timeOffset="574070.009">16813 7228 11 0,'-3'-8'5'0,"18"-5"-7"0,-12 11 6 0,0-1-5 16,0-2 1-16,0 2 0 15,-3-2 1-15,0-1 0 16,0-2 0-16,-6 1 1 16,0-4 0-16,-3 0 2 15,-6-2 1-15,-8 5-1 16,-10 0 1-16,-12-8-2 16,-2 3 1-16,-13 0-1 15,-8 0 0-15,-22 5-3 16,-2 0 1-16,-15 3-1 15,-6 5 0-15,-12 5 0 16,-3-3 0-16,3 6 0 16,-15 0 1-16,15 0 1 15,0 0 0-15,-3 3 0 16,3 7 1-16,9 6-1 0,6 0 0 16,2 5-1-16,7 11 1 15,9 7-2-15,9-2 0 16,14 8-1-16,13-2 1 31,17 57 0-31,15-5 0 16,15-8-1-16,15 9 1 15,18-9 1-15,6 0 0 16,17 0 0-16,7-7 0 16,2-6 0-16,25-6 0 0,8-12 0 15,12-3 1-15,21-3-1 16,6-10 0-16,9-6 0 15,18-10 0-15,0-8-1 16,6-9 1-16,5-9-1 16,-2-9 1-16,-9-8-1 15,-3-10 1-15,-18-10-1 16,-4-9 1-16,-2-21 1 16,3-10 1-16,-9-9-2 15,-2-4 1-15,-7-14 0 16,-12-3 0-16,-12-2 1 15,-14-3 0-15,-25 8 0 16,-23 3 0-16,-27 0 0 16,-27 5 1-16,-26-6-2 15,-46 14 1-15,-23 0-6 16,-32 0 0-16,-25 14-7 16,-9 9 1-16,-5 17-7 15,5 10 1-15,19 16-1 0,2 1 1 16</inkml:trace>
  <inkml:trace contextRef="#ctx0" brushRef="#br0" timeOffset="576922.3629">14700 8390 16 0,'3'-16'8'0,"12"11"-12"0,-9 5 9 16,0 0-6-16,0-3 0 15,-6 3 0-15,3 0 0 16,-3 5 4-16,-3 1 0 15,-6 4 0-15,-6 4 1 0,-3 7 2 16,-9-3 0-16,-11 6 0 16,-10 5 1-16,-15 8-2 15,-11 5 0-15,-12 9-2 16,-13 4 0-16,-17 9-2 16,-15 7 0-16,-14 3-1 15,-13 14 0-15,-15 7 0 16,-11-2 0-16,-10 10-1 15,-17 10 1-15,-1 7 0 16,-14 4 1-16,3 8-1 16,-12 11 0-16,-6 8 0 15,-6 10 1-15,-12 9-1 16,0 7 0-16,-12 8 0 16,9 0 0-16,3 3-1 15,15-8 1-15,6-3 0 16,15 1 1-16,14-9-1 15,10 0 1-15,11 1 0 16,1-12 1-16,29-7 2 16,3-3 0-16,18-5-1 15,6-5 0-15,15-11 1 0,15-3 0 16,15-5 0-16,5-18 0 16,16-11-3-16,11-8 1 15,7-8 0-15,2-8 0 16,9-8-1-16,7-5 0 15,2-5-1-15,3-3 1 16,0-3 0-16,0-5 0 0,3-5-1 16,1 0 1-1,2-1-2-15,3-4 0 0,6-6-7 16,3-5 1-16,6-8-9 16,9-6 1-16</inkml:trace>
  <inkml:trace contextRef="#ctx0" brushRef="#br0" timeOffset="577299.1289">7253 13560 29 0,'-36'42'14'0,"-18"48"-8"0,45-55 13 16,0 20-17-16,-2 22 0 15,2 0 2-15,9-3 0 16,9-6-4-16,8-17 0 16,4-14 5-16,15-13 0 0,12-22-4 15,8-15 0-15,22-32-10 16,20-24 1-16,0-18-4 16,3-16 1-16</inkml:trace>
  <inkml:trace contextRef="#ctx0" brushRef="#br0" timeOffset="592131.3968">6601 14158 8 0,'-15'-13'4'0,"18"5"1"16,-6 5 5-16,3 3-7 15,-3-3 0-15,3 3 3 16,-3 3 0-16,0 8-7 16,0 15 0-16,-3 14 5 0,-6 18 1 15,-3 16-2-15,-9 19 1 16,1 15-2-16,-7 11 1 15,3-8-2-15,6-5 1 16,6 0-6-16,6-5 0 16,3-12-5-16,6-22 1 15</inkml:trace>
  <inkml:trace contextRef="#ctx0" brushRef="#br0" timeOffset="592928.5826">7151 14116 27 0,'-11'-16'13'0,"11"-16"-15"0,0 21 23 0,0-2-23 15,0 2 0-15,0 1-3 16,-3 2 1-16,-6 3 4 16,-6 5 1-16,-6 5-2 15,0 6 0-15,-6 7 1 16,-2 14 1-16,-1 10 1 16,-6 6 1-16,6 13 1 15,1 10 0-15,-1 8-1 16,12 6 1-16,-3 8-2 15,6-1 1-15,6 1-2 16,6-3 0-16,9-3 0 16,6-18 0-16,9-8-1 15,9-6 0-15,5-18 0 16,1-13 1-16,6-11-1 16,-1-18 1-16,-2-13-1 15,-3-17 1-15,0-15-1 16,-4-13 0-16,-5 4-1 15,-3 4 1-15,-9 2-1 0,-12 5 0 16,-6 14-1 0,-6 10 0-16,-15 11-1 15,-9 15 1-15,-14 12-2 0,-13 12 1 16,1 11 0-16,8 5 1 16,6 1-6-16,16 2 0 15</inkml:trace>
  <inkml:trace contextRef="#ctx0" brushRef="#br0" timeOffset="594656.5744">7735 15026 22 0,'-6'-8'11'0,"12"-8"-10"15,-6 16 11-15,0-5-12 16,0 5 1-16,0 5 0 16,-3 5 0-16,-6 20-3 15,-18 25 0-15,-20 27-4 16,-28 21 1-16</inkml:trace>
  <inkml:trace contextRef="#ctx0" brushRef="#br0" timeOffset="595748.7758">8696 13951 24 0,'-29'-2'12'0,"14"4"-13"0,12 4 19 0,0 4-20 15,0 14 1-15,0 11 0 16,0 17 0-16,3 20 4 16,-3 18 0-16,-6 13 1 15,-6 6 0-15,3 2 0 16,0-6 1-16,-3-9-2 15,3-9 0-15,3-16-11 16,3-12 0-16,3-25-3 16,-5-26 1-16</inkml:trace>
  <inkml:trace contextRef="#ctx0" brushRef="#br0" timeOffset="596184.8074">9250 13637 27 0,'-39'-3'13'0,"9"8"-23"0,25-2 25 16,-4 5-19-16,-3 10 1 15,-3 9-1-15,0 7 1 16,3 9 6-16,0 12 0 16,0 11-2-16,-3 16 0 15,6 19 3-15,3 7 0 16,0 1 0-16,9-1 1 16,3-2-2-16,6-8 1 0,9-16-2 15,9-13 0-15,9-24-1 16,8-13 1-16,7-22-1 15,5-20 0-15,-11-14 0 16,-3-21 0 0,-7-6 1-16,-5-1 0 0,-12-7 0 15,-12-2 0-15,-6 11-3 16,-12 11 0-16,-21 12-4 16,-12 19 1-16,-23 21-7 15,-21 30 1-15</inkml:trace>
  <inkml:trace contextRef="#ctx0" brushRef="#br0" timeOffset="621182.1522">9303 15216 36 0,'-38'3'18'0,"-25"-3"-19"16,48 0 18-16,-5 2-22 16,-4 4 1-16,-3 2-2 15,-3-3 1-15,0 3 7 0,7-3 0 16,2 3-4-16,9-3 0 15,6 3 3-15,9 3 0 16,12 0 0-16,6 4 1 16,11 4-1-16,10 2 1 15,6 3-1-15,-4 8 0 16,-5-3-1-16,-6 8 0 16,-9 8 0-16,-13 2 0 15,-16 12 1-15,-19 1 0 16,-15 4 0-16,3-11 1 0,-5-5 0 15,5-14 0 1,3-10 0-16,0-8 1 0,10-16-2 16,14-11 1-16,12-15-1 15,9-14 1-15,14-21 0 16,16-2 0-16,12-14-1 16,-1-3 0-16,7-2 1 15,2 3 0-15,-17 5-2 16,-9 13 1-16,-10 8-1 15,-5 8 0-15,-9 11 0 16,-9 7 1-16,-9 6-2 16,-9 11 0-16,-6 4 0 15,1 6 0-15,-1 6-4 16,-3 4 0-16,0 3-6 16,-3 3 0-16,-2-2 0 15,5-4 1-15</inkml:trace>
  <inkml:trace contextRef="#ctx0" brushRef="#br0" timeOffset="621768.6344">10074 14819 33 0,'-20'-24'16'0,"14"19"-32"16,6 0 33-16,-3 5-22 15,-3 3 1-15,0 2 1 16,-6 13 0-16,-6 6 7 16,-6 5 1-16,-3 14-3 15,1 2 1-15,2 10 3 16,6 6 0-16,3 3-1 15,6-1 1-15,12-2-3 16,9 0 1-16,6-11-2 16,6-5 1-16,-1-8-1 0,1-8 0 31,12-21 3-31,-6-13 0 16,-6-11-1-16,-13-13 1 15,-11-8-3-15,-8 5 0 16,-4 3-2-16,-15 2 0 15,-12 9-5-15,-8 13 1 0,-10 13-2 16,-6 15 0-16,4 9-3 16,2 5 1-1,7 5-4-15,11-2 1 0</inkml:trace>
  <inkml:trace contextRef="#ctx0" brushRef="#br0" timeOffset="622206.8705">10640 15375 41 0,'3'-5'20'0,"15"2"-31"0,-9 6 37 0,3 5-27 15,3 10 0-15,-4 11 0 16,-5 19 1-16,-9 13 1 16,-14 10 1-16,-13 6-4 15,-3-6 0-15,3 1-7 16,1-14 1-16</inkml:trace>
  <inkml:trace contextRef="#ctx0" brushRef="#br0" timeOffset="622936.8968">11078 14438 31 0,'-9'-13'15'0,"0"-16"-20"0,6 24 20 16,0 5-17-16,0 2 1 15,0 9 3-15,-3 10 0 16,0 16 1-16,0 8 1 15,3 13 2-15,0 11 1 16,3 3 0-16,6 7 0 16,0-5-2-16,0 0 1 0,0-8-6 15,-3 3 1 1,-3-11-7-16,-3-2 0 0,-6-14-5 16,-3-7 1-16,3-12-3 15,0-12 0-15</inkml:trace>
  <inkml:trace contextRef="#ctx0" brushRef="#br0" timeOffset="623342.4483">10676 14465 54 0,'0'24'27'0,"26"47"-41"0,-17-45 58 16,3 12-45-16,3 6 0 16,3 7-3-16,-6 4 0 15,-6 1 4-15,-3-6 1 16,-6-10-3-16,0-8 0 0,0-9 0 16,3-4 1-16,6-8-3 15,12-14 1-15,15-13-5 16,17-16 0-16,22-15-4 15,5-6 0-15</inkml:trace>
  <inkml:trace contextRef="#ctx0" brushRef="#br0" timeOffset="624077.7274">11646 14407 28 0,'0'2'14'0,"-15"9"-25"15,9-3 23-15,-3 0-13 16,-3 5 1-16,-3 3 2 15,-2 2 0-15,-1-2-2 16,0 0 1-16,0-3 1 16,0 0 0-16,0 1 0 15,0 2 1-15,1 5-1 0,-1 5 1 16,-3 6 0-16,6 8 0 16,6 7 1-16,6 1 0 15,6-6 0-15,3 1 1 16,6-4-3-16,6-10 1 15,9-10-1-15,5-9 1 16,4-10-2-16,0-10 0 16,5-17-2-16,-5-10 1 0,0-5-1 15,-6-14 0-15,-7 1-2 16,-8 5 1-16,-6-1-1 16,-9 12 1-16,-6 4 0 15,-3 1 0-15,0 7 0 16,1 9 1-16,-1 5-2 15,0 2 1-15,3 3-5 16,6 3 0-16,12 5 0 16,8-3 0-16,10 1-1 15,3-6 0-15,3-6 4 16,5 1 0-16,4-5 5 16,0-3 1-16,-4 5 1 15,-5-3 0-15,-6 1 1 16,-6-1 0-16,-4 3-2 15,-2 3 1-15,-6 0-2 16,-3 2 1-16,0 3-1 16,-3 3 0-16,3 5-1 15,0 5 1-15,3 8 0 16,3 11 0-16,6 13 1 0,-4 3 1 16,1 10 2-16,-3 3 0 15,3 5 1-15,-6-2 1 16,3-3-2-16,-3-13 1 15,0-6-1-15,2-10 0 16,1-14-2-16,12-12 0 16,12-25-3-16,6-20 0 15,8-22-2-15,4-21 1 0,-10-3-3 16,-5-2 0-16,-12 2 0 16,-18 19 0-16,-27 11-2 15,-33 10 0-15,-26 24-4 16,-36 16 0-16</inkml:trace>
  <inkml:trace contextRef="#ctx0" brushRef="#br0" timeOffset="630191.371">9932 16118 35 0,'-39'-15'17'0,"6"4"-17"16,27 8 18-16,0 1-21 16,-3-1 1-16,-3 0-2 15,0 1 1-15,-2 2 5 16,-1 0 0-16,-6 2-3 16,0 9 1-16,-6 5 0 15,3 10 1-15,1 14 0 16,-1 16 1-16,0 2-1 15,6 18 0-15,9 4-1 16,9 5 1-16,9 2 0 16,9-13 1-16,12 0-1 15,2 0 1-15,1-16-2 16,6-10 1-16,0-14-1 0,2-13 1 16,-2-18-2-16,3-19 1 15,2-8-1-15,-2-15 0 16,0-12 0-16,-10-1 1 15,-5-7-1-15,-9 9 1 16,-3 8-1-16,-15 10 1 16,-12 16-2-16,-12 21 0 15,-9 22 0-15,-20 23 0 16,-10 11 0-16,-5 13 0 16,5-8-2-16,16-5 0 15,14-8-3-15,15-29 0 0</inkml:trace>
  <inkml:trace contextRef="#ctx0" brushRef="#br0" timeOffset="631179.7609">10488 16158 35 0,'-21'-5'17'0,"18"5"-29"0,0 0 33 16,0 0-23-16,-3 2 0 15,3-2-1-15,-5 0 0 16,-1 3 6-16,0-3 0 16,3 0-1-16,6 0 1 15,0-5 1-15,9-6 0 16,6-5 0-16,14-5 1 16,16-3-4-16,6 1 1 15,14-1-2-15,1 8 0 16,-7 3-1-16,-8 5 0 0,-10 8 1 15,-8 2 0-15,-9 9 1 16,-9 10 1-16,-9 6 1 16,-6 2 0-16,3-3 0 15,-3 3 1-15,0-2-2 16,6-4 0-16,12-7-3 16,14-8 1-16,16-5-4 15,2-3 1-15,7-8 0 16,-3 3 1-16,-10-3 0 15,-11 2 1-15,-6 6 2 16,-6 11 1-16,-15 10 2 16,-9 14 0-16,-12 7-1 15,-9 8 1-15,-12 11-4 16,-14 5 0-16,-7 6-5 16,-5 4 0-16,-10-7-9 15,-14-13 1-15</inkml:trace>
  <inkml:trace contextRef="#ctx0" brushRef="#br0" timeOffset="632636.1028">11985 15674 37 0,'3'-19'18'0,"-6"-7"-31"0,-3 18 28 16,-5 3-14-16,-4 5 0 15,-3 2 5-15,3 4 1 16,-6 2-7-16,-3 2 1 16,3 1 3-16,-2-1 1 15,2 9-2-15,0-1 1 0,0 1-3 16,3 2 0-16,3 0-2 15,3-2 1-15,4-1 0 16,5 3 0-16,6-2-1 16,5-3 1-16,10 2 0 15,6-2 1-15,0 0-1 16,9 0 1-16,5 0-1 16,1-6 1-1,0 1 1-15,-4 2 0 0,-5 0-1 16,-6 3 1-16,-6 3-2 15,-6 2 0-15,-9 5-2 16,-15-2 1-16,-12 3-7 16,-9-1 1-16,1 3-6 15,-13-10 0-15</inkml:trace>
  <inkml:trace contextRef="#ctx0" brushRef="#br0" timeOffset="632825.528">11813 15671 57 0,'0'6'28'0,"29"-1"-54"0,-11-5 55 15,21 2-51-15,-12-17 1 0</inkml:trace>
  <inkml:trace contextRef="#ctx0" brushRef="#br0" timeOffset="633328.1081">12399 15663 64 0,'-3'-10'32'0,"54"-6"-65"16,-24 11 65-16,11-3-45 15,19 2 1-15,-7 4-8 0,-8 7 1 16,-6 6 30 0,-12 4 0-16,-7 1-12 0,-5 3 0 15,0-1 7-15,0 1 0 16,3-1 3-16,6 4 1 16,3-4-5-16,5 1 0 15,4-1-4-15,0-5 1 16,-3-2-1-16,-3 0 0 0,-1-1 1 15,-5-2 0 1,-6 3 1-16,-6 5 0 0,0-1-1 16,-6 7 1-16,-6 4-2 15,-9 8 0-15,-15 3-2 16,-14 6 1-16,-1-1-6 16,-9-2 1-16,-2-6-7 15,2-10 0-15,3-19-2 16,10-13 0-16</inkml:trace>
  <inkml:trace contextRef="#ctx0" brushRef="#br0" timeOffset="633731.4014">13506 15293 20 0,'0'3'10'0,"6"-17"-27"15,0 6 14-15,3 11 4 0,9 2 0 16,-3 6 9-16,3 13 0 16,0 2-7-16,0 11 0 15,-4 16 9-15,-2 8 1 16,0 10 0-16,0-4 1 15,0-9-5-15,3-3 1 0,0-10-5 16,6-8 1 0,5-18-6-16,10-11 1 15,3-16-2-15,0-16 0 0,-4-8-3 16,-5-7 1-16,-9-4-4 16,-3 4 1-16,-21 10-1 15,-24 2 1-15,-18 16-2 16,-17 22 1-16,-16 16-3 15,-20 15 0-15,-3 11 1 16,-3 2 0-16</inkml:trace>
  <inkml:trace contextRef="#ctx0" brushRef="#br0" timeOffset="634183.5509">11637 16531 59 0,'39'16'29'0,"-15"45"-51"16,-15-37 64-16,-9 21-54 16,-12 16 1-16,-30 26-16 15,-26 13 0-15</inkml:trace>
  <inkml:trace contextRef="#ctx0" brushRef="#br0" timeOffset="684385.9311">5422 15534 10 0,'-18'5'5'0,"9"-10"-2"0,9 2 6 16,-3 3-10-16,0 0 1 15,3-3-2-15,-3 3 1 16,3 0 2-16,0 0 1 16,0 0 0-16,0 0 1 15,6-5 0-15,3-3 1 16,6-2 0-16,6-1 0 0,9-5-1 15,11 0 0-15,10 0-2 16,11-2 1-16,7-1-2 16,14-2 1-16,16 0-1 15,5-5 1-15,12 2 0 16,6-11 0-16,6 1 1 16,12-6 1-16,6 6 0 15,2-6 0-15,7 0-1 16,-3 3 0-16,-6 3-1 15,-24 10 0-15,-18 6-3 16,-21 4 0-16,-17 7-7 16,-21 12 1-16,-22-3-1 15,-23-9 0-15</inkml:trace>
  <inkml:trace contextRef="#ctx0" brushRef="#br0" timeOffset="692253.9689">5467 15724 19 0,'-12'-2'9'0,"9"-6"-10"16,3 5 10-16,-3-2-9 16,0-1 1-16,-3 1 0 0,0 0 0 15,-3 2-1-15,0 3 1 16,0 5 1-16,3 3 1 16,0 14 1-16,3 9 0 15,-3 17-1-15,0 5 1 16,0 8-1-16,6 7 0 15,0 7-4-15,-3-1 1 16,3-6-9-16,0-7 1 31</inkml:trace>
  <inkml:trace contextRef="#ctx0" brushRef="#br0" timeOffset="693588.9304">6080 15618 7 0,'-6'-16'3'0,"12"-15"5"16,0 23-7-16,-6-3-1 16,3-2 0-16,0-6 2 15,-3 6 0-15,0 0 0 16,-3 0 0-1,-15 5 2 1,0 5 1-16,0 3-1 0,-6 3 1 16,1-1-1-1,2 4 0-15,0-1-1 0,-3 0 0 16,9 1-2-16,0-1 1 16,-3 0-1-16,-2 6 1 15,-1 5-1-15,-3 2 1 16,0 9-1-1,0-1 1-15,1-5-1 0,5 8 0 16,6 0 0-16,-3 1 0 16,9-4-1-16,3 1 1 15,6-4-1-15,3 1 0 16,3-5 0-16,6-6 0 16,3-3-2-16,2-7 1 0,1-6 0 15,3-10 1-15,-6-5-2 16,6-9 1-16,-6-4 0 15,2-4 1-15,-2 1 0 16,0 2 0-16,0 8 0 16,-6 6 1-16,-3 10 0 15,0 16 1-15,-3 10-1 16,-6 24 0-16,-6 22 2 16,-6 13 0-16,-3 7 0 15,0 6 0-15,3-2-3 16,3-9 0-16,6-15-10 15,12-14 0-15</inkml:trace>
  <inkml:trace contextRef="#ctx0" brushRef="#br0" timeOffset="694489.751">6455 15637 29 0,'-42'-8'14'0,"-5"11"-16"0,35-1 15 16,0 4-15-16,-3 1 1 16,0 1-1-16,0-2 1 15,3 2 2-15,3-3 0 16,3 0 1-16,0-2 0 16,12-1-1-16,0 4 1 15,9-1-1-15,15 0 1 16,15 9 0-16,2 4 0 0,4 3-5 15,5 6 1-15,-5 2 0 16,-9 5 1-16,-10 1 0 16,-8 2 1-16,-12 2-2 15,-12 1 1-15,-9 0 2 16,-9-6 1-16,-2-2-1 16,-1-8 1-16,-6-6-2 15,0-7 1-15,0-6-2 16,3-5 0-16,7-10 0 15,5-12 0-15,12-7 0 16,12-16 1-16,11-8 1 16,10-10 1-16,12-11 0 15,2 0 0-15,13-6 1 16,-6 4 0-16,-1 7-1 16,-14 8 0-16,-12 16-1 15,-15 8 1-15,-24 18-2 0,-18 17 1 16,-27 12-5-16,-23 14 1 15,-12 16-6-15,-13 7 1 16,4 1-2-16,9-6 1 16</inkml:trace>
  <inkml:trace contextRef="#ctx0" brushRef="#br0" timeOffset="695001.8794">7494 15311 12 0,'-3'-21'6'0,"-9"11"-8"16,9 10 8-16,-6 8-7 16,-3 13 0-16,-6 5 0 15,-9 14 1-15,-5 13 3 0,-1 10 0 16,-6 14 4-16,6-5 0 15,4 2 1-15,8-8 1 16,6-3-1-16,15-12 1 16,3-12-3-16,9-12 0 15,18-19-5-15,14-14 1 16,13-20-1-16,14-24 1 16,-2-17-2-16,5-7 1 15,-2-5-1-15,-16 5 1 16,-14 5-3-16,-21 8 1 0,-24 14-2 15,-24 12 0 1,-30 19-4-16,-29 11 1 0,-12 16-5 16,-15 15 0-16</inkml:trace>
  <inkml:trace contextRef="#ctx0" brushRef="#br0" timeOffset="700814.202">3115 16600 16 0,'-12'5'8'0,"-3"-2"-4"15,12-3 8-15,3 0-12 16,-8 0 0-16,5 0 1 16,0-3 0-16,0 3-1 15,0-5 0-15,0 2 0 16,3-2 1-16,0-3 0 16,3-5 0-16,9-8-1 15,8 2 1-15,10-7-1 0,6-6 0 16,6-5 0-16,5-5 1 15,1-3-1-15,-1 0 1 16,-5 5 1-16,-9 0 1 16,-3 6 0-16,-1 2 1 15,-11 6 0-15,0 4 0 16,-3 9-1-16,-3 5 1 16,0 11-2-16,-3 10 0 15,-6 8-1-15,3 16 0 16,3 11-1-16,-9 5 1 15,5 13 0-15,4 3 0 0,0-3 0 16,3 3 1-16,3 0-2 16,0-6 1-16,3-7-2 15,-6-6 1-15,3-2-4 16,0-11 0-16,-7-6-7 16,1-7 0-16,-6-16 0 15,-6-11 1-15</inkml:trace>
  <inkml:trace contextRef="#ctx0" brushRef="#br0" timeOffset="701021.5928">3353 16812 50 0,'-29'13'25'0,"61"-37"-40"0,4 8 55 16,15-16-48-16,38-15 0 15,27-22-17-15,3-21 0 16</inkml:trace>
  <inkml:trace contextRef="#ctx0" brushRef="#br0" timeOffset="705767.2128">3690 15637 22 0,'-51'-5'11'0,"3"2"-10"15,40 6 11-15,-1 2-13 16,0 5 1-16,3 6-1 16,6 13 1-16,9 11 1 15,9 16 0-15,11 7-1 16,4 3 1-16,3-7 0 16,-4-7 0-16,1-4 2 15,-12-11 1-15,-3-8-1 16,-6-10 1-16,-3-14-1 15,-15-10 1-15,3-16-3 0,-3-11 1 16,12-21-3-16,-3-8 0 16,15-2-2-16,3-4 0 15,2 1 0-15,4 8 0 16,6 13 1-16,3 8 1 16,-4 8 1-16,4 8 0 15,-3 8 1-15,0 13 1 0,-13 13 0 16,-5 8 1-16,-6 11-1 15,-9 7 1-15,-9 6-4 16,-9 8 0-16,-5 3-5 16,-1-1 0-16,3-4-3 15,-6-12 0-15</inkml:trace>
  <inkml:trace contextRef="#ctx0" brushRef="#br0" timeOffset="706098.8577">4380 15486 31 0,'-6'5'15'0,"21"27"-20"0,-6-19 30 16,0 6-31-16,0 10 1 0,6-5-11 15,-6 0 0-15</inkml:trace>
  <inkml:trace contextRef="#ctx0" brushRef="#br0" timeOffset="706316.7853">4199 14967 9 0,'6'3'4'0,"44"21"-4"15,-26-21-2-15,9-6-1 16,8-10 1-16</inkml:trace>
  <inkml:trace contextRef="#ctx0" brushRef="#br0" timeOffset="706511.6722">4726 14753 25 0,'-15'0'12'0,"15"29"-16"0,6-5 25 16,6 13-21-16,8 11 1 15,4 15-1-15,12 14 0 16,-3 10-2-16,2 3 0 16,1-10-5-16,-6-4 1 15</inkml:trace>
  <inkml:trace contextRef="#ctx0" brushRef="#br0" timeOffset="706785.5092">4431 15139 28 0,'110'-100'14'0,"51"10"-21"15,-114 66 24-15,16-5-26 16,5 0 1-16,-2 2-4 16,-10 6 1-16,-11 8 19 15,-6 2 0-15,-18 9-9 16,-7 10 1-16,-5 10 7 16,-3 1 0-16,-6 2 1 15,0-2 0-15,6-4-4 0,3-1 1 16,9-4-3-16,6-7 1 15,0-3-3-15,-3 0 1 16,-10 2-1-16,-5 6 0 16,-15 16 0-16,-23 11 1 15,-25 18-4-15,-5 10 0 16,-13 3-6-16,-2 3 1 16</inkml:trace>
  <inkml:trace contextRef="#ctx0" brushRef="#br0" timeOffset="827704.7182">3395 4630 2 0,'-12'-13'1'0,"18"-3"-2"16,-6 11 2-16</inkml:trace>
  <inkml:trace contextRef="#ctx0" brushRef="#br0" timeOffset="828287.4008">3395 4453 17 0,'-15'-11'8'0,"24"11"-10"15,-9 0 17-15,0 0-16 0,3 6 1 16,-3 4-1-1,-3 6 0-15,-6 5 1 0,0-5 1 16,0-3-1-16,-3 3 0 16,0 0 1-16,-2 5 1 15,-4-2 0-15,0 2 0 16,0 3 0-16,0-3 0 16,6 0-1-16,3-5 1 15,6 5-2-15,3-5 0 16,0 0 0-16,9-3 1 15,6 3-1-15,3-8 1 0,9 3-2 16,9-1 1-16,11 1 1 16,13 2 0-16,5-8-1 15,16 3 0-15,8-3 0 16,9 1 0-16,12-1 0 16,9-2 1-16,-9 2-1 15,9-2 0-15,-2 2 0 16,8-5 1-1,-15 0-1-15,9 0 0 0,-9 3 1 16,-6-1 0-16,-3-2 0 16,-14 0 1-16,-4 0 0 15,0-5 1-15,-2-3-1 16,14-5 0-16,3-8 0 16,3 2 0-16,3-10-2 15,-8-8 1-15,-4-5 0 16,-12-1 0-16,-11-2 1 15,-19 0 1-15,-5 0-1 16,-12 0 1-16,-9 3 0 16,-12 5 0-16,-1 10-3 0,-2 6 0 15,-18 5-7-15,-2 1 0 16,-4 7-5-16,3-6 1 16</inkml:trace>
  <inkml:trace contextRef="#ctx0" brushRef="#br0" timeOffset="828946.3936">6645 4548 20 0,'-14'-16'10'0,"11"-5"-16"0,3 26 10 16,-6 6-5-16,0 2 0 15,0 3 0-15,3 5 1 16,-3 6 0-16,6 2 1 0,6-5 1 16,6 2 1-16,8 1 1 15,7-1 0-15,15 3 1 16,26-5 1-16,13-3-1 16,17-2 1-16,27 2-3 15,21-5 1 1,12-3-3-16,5-3 1 0,7-7-1 15,6-6 0-15,2-7 0 16,-8-17 0-16,-6 1 0 16,-4-8 0-16,-23-9 1 15,-12-12 0-15,-12-1 0 16,-20 3 1-16,-22 0-2 16,-14 0 0-16,-19 11-6 15,-14 5 0-15,-24 13-6 16,-6-15 0-16</inkml:trace>
  <inkml:trace contextRef="#ctx0" brushRef="#br0" timeOffset="830163.3011">9979 4593 11 0,'0'-8'5'0,"6"11"-3"15,0-3 5-15,-3 3-7 16,3-1 0-16,0 1-2 16,0 5 0-16,3 0 2 15,3 2 1-15,3-2-2 0,5 3 0 16,10 2 0-16,6 0 1 16,9-2 2-16,5 5 0 15,10-6-1 1,14-2 1-16,12 8 0 0,19 3 0 15,11 2 0-15,12 3 0 16,12 2-2-16,17-2 1 16,10 13-1-16,12 8 0 0,2-8 0 15,7 0 0-15,5-3 0 16,-2-5 0-16,2-2 1 16,-2-3 1-16,-4-6-1 15,1 3 1-15,2-7-1 16,-11-4 0-1,-7 1 1-15,-2-1 0 0,-3 4-2 16,-12 2 0-16,-10 5 0 16,-17-5 0-16,3 2 0 15,-9 1 1-15,-5-9-1 16,-10 3 0-16,-6-10 0 16,-9-3 1-16,-5-8 0 15,-13-2 0-15,-9-14 1 16,-11 3 1-16,3-14 0 15,-4-5 1-15,4-10-2 16,-10-8 0-16,-2 0 0 16,-6-8 0-16,-10 13-2 15,-8 5 0-15,-9 6-5 16,-9 5 1-16,-15 10-5 0,-9-12 1 16</inkml:trace>
  <inkml:trace contextRef="#ctx0" brushRef="#br0" timeOffset="1.20213E6">14355 13467 25 0,'-27'-21'12'0,"9"-8"-11"16,12 24 12-16,-3-3-13 15,-3-3 0-15,-3 3 0 16,1 0 0-16,-1 0 1 16,-6 3 0-16,-6 0 1 15,-6 5 0-15,1 0-1 16,-4 10 1-16,-9 14-1 15,-5 3 0-15,-7 12 0 16,3 6 0-16,-2 14-2 16,-7 1 0-16,4 17 1 0,-7 13 0 15,-2 8 1-15,-1 8 0 16,10 10-2-16,8-5 1 16,7 6 0-16,5-3 0 15,9 2 0-15,6-5 0 16,12-2-1-16,12-4 1 15,6 1-1-15,9-3 0 16,15-10 0-16,12 0 1 0,5-3-1 16,13-14 1-16,5-10 0 15,19-5 0-15,2-10 0 16,6-17 1-16,1-10 0 16,-1-14 1-16,3-10 0 15,-6-5 0-15,-8-11 1 16,2-13 0-16,-8-5 0 15,-1-14 1-15,-3-10-1 16,-2-8 1-16,-1-16-1 16,-8-6 0-16,-13-4-1 15,-2-6 1-15,-12-11 0 16,-9 9 1-16,-6-9-1 16,-7 1 0-16,-11-11 0 15,-6 10 0-15,-8 1 0 16,-10-6 0-16,-6 8-2 15,-9 3 1-15,7 8-2 16,-7 10 1-16,-9 3-1 16,-2 11 1-16,-13 7-3 15,-8 6 0-15,-1 13 0 0,-8 5 1 16,5 11-1 0,-2 8 0-16,-9 8 0 0,-1 8 0 15,-2 15 0-15,3 11 1 16,-3 8-1-16,-4 11 0 15,4 0 0-15,6 13 0 16,5 2 0-16,7 14 0 16,5 5 0-16,4 8 0 15,5 11 1-15,1 10 0 16,11 3-1-16,6-3 1 0,10 13 1 16,11 3 0-16,9 6 0 15,9-11 0-15,12-1-1 16,12-2 1-16,8-7-1 15,13-9 1-15,3-16-1 16,14-2 1-16,9-11 0 16,7-8 1-16,8-10-1 15,12-14 1-15,16-12 0 16,-1-9 1-16,-6-21-1 16,9 3 1-16,0-14 0 15,-9-10 0-15,-3-8 1 16,-20-8 0-16,-7-3 0 15,-11-10 1-15,-10-3-1 16,-8-8 1-16,-10-7-1 16,-8-12 1-16,-9-10-1 15,-6 1 0-15,-9-12-2 16,-6-2 1-16,-6 0 0 0,0-3 0 16,-9 3-1-16,0 8 0 15,-3 2-1-15,-8 6 0 16,-7 13-3-16,-9 11 1 15,-17 12-6-15,-16 17 0 16,-23 23-5-16,-21 17 0 16,-21 23-4-16,-21 13 0 15</inkml:trace>
  <inkml:trace contextRef="#ctx0" brushRef="#br0" timeOffset="1.20608E6">9610 6556 21 0,'-6'-10'10'0,"3"-11"-10"0,0 18 10 0,0 0-11 16,-3-2 0-16,0 0-1 16,-6-3 1-16,-5 13 2 15,-7-2 0-15,-6 2-1 16,-6 16 0-16,-2 3 1 15,-7 16 0-15,-6 13 0 16,1 10 1-16,2 24-1 16,0 1 0-16,-8 12-1 15,-7 17 0-15,-5 2 0 16,-4 8 1-16,7 2-1 16,14-7 0-16,13-16 0 15,11-3 1-15,12-10 0 16,15-9 0-16,15-2-1 15,12-5 1-15,17 0-1 16,13-14 1-16,17-10 0 16,19-8 0-16,11-8 0 0,6-16 0 15,18-10 0-15,0-14 0 16,-3-15 1-16,0-11 1 16,-3-21-1-16,-9-9 0 15,-3-12 1-15,-12-6 0 16,-11-15 0-16,-7-14 0 15,-11 3-1-15,-13-9 1 16,-11-7-2-16,-15-5 1 0,-13 0 0 16,-17-17 1-16,-14 9-1 15,-7 16 1-15,-6 5-1 16,-21 13 0-16,-14 10-2 16,-28 22 1-16,-14 21-6 15,-24 16 0 1,-6 19-8-16,-26 20 0 0</inkml:trace>
  <inkml:trace contextRef="#ctx0" brushRef="#br0" timeOffset="1.21135E6">14763 15412 29 0,'-21'-8'14'0,"0"3"-19"15,15-1 15-15,-3 4-11 16,0-1 0-16,0 1 0 0,0 2 1 15,3 2 0-15,3 3 1 16,6 9-1-16,12 7 1 16,21 3 0-16,14 13 1 15,25 8 0-15,5 0 1 16,18-3-1-16,4 0 1 16,-1-7-2-16,0-6 0 15,-3-3-7-15,-5-2 1 16,-7-11-3-16,-18-18 0 15</inkml:trace>
  <inkml:trace contextRef="#ctx0" brushRef="#br0" timeOffset="1.21214E6">16495 15698 19 0,'-6'-14'9'0,"3"-15"-21"15,3 21 16-15,-3-2-1 16,-6-3 1-16,-3 2 5 15,-6 0 0-15,-3 6-9 16,1 5 0-16,-1 5 5 16,-3 11 0-16,-3 3-2 15,-6 7 0-15,4 11-2 16,-1 6 1-16,3 4-4 16,6 4 1-16,6-1 2 15,6 3 0-15,9-3 0 16,9 3 1-16,9 3-1 15,6-9 0-15,12-5 1 16,5-7 0-16,7-9-1 16,12-4 1-16,11-7 0 0,6-7 0 15,-2-8 0-15,-4-8 1 16,-8-7 0-16,-7-9 1 16,-5-16 0-16,-3-10 1 15,-7-6-1-15,-14-10 1 16,-9-5-1-16,-15 7 1 15,-9-5-6-15,-9 3 1 16,-21 11-5-16,-17 7 0 0,-25 11-8 16,-14 13 1-16,-18 8-4 15,3 3 1-15</inkml:trace>
  <inkml:trace contextRef="#ctx0" brushRef="#br0" timeOffset="1.22055E6">16042 17010 17 0,'-11'8'8'0,"8"0"-15"16,0-5 9-16,0-1-3 15,0-2 0-15,-3 0 5 16,0 3 1-16,3-3-4 16,-3 3 0-16,3-1 3 15,-3 3 0-15,3 1 0 0,0 2 1 16,6 5-3-16,3-5 0 15,3 2 0-15,3-2 0 16,0 0 1-16,5-2 0 16,7-1 0-16,6-5 1 15,3 0 0-15,-1-3 0 16,4-10-1-16,-3-6 0 16,6-10-1-16,-4 6 0 0,1-7-2 15,-6-1 1-15,-6-1 0 16,-4 3 0-16,-8 2 2 15,0 1 1-15,-6-3-2 16,0-6 1-16,-6 6 0 16,0 3 0-16,-3-1-2 15,-3 4 1-15,-3 1-3 16,-3 4 1-16,-2 5-2 16,-1 2 0-16,-3 3-1 15,-6 6 0-15,-3 2 1 16,-3 2 0-16,-2 3-1 15,-1 3 1-15,3-5 2 16,3 5 1-16,1 5 0 16,2 6 0-16,-3 5-1 15,-3-1 0-15,1 9 0 16,-4 3 0-16,3-4-1 16,0 9 1-16,3 5 0 15,4 3 1-15,2-3 0 0,3 0 1 16,6 7 0-16,9-7 1 15,9 0-2-15,6 3 1 16,12-6 0-16,8-2 1 16,10 0-2-16,9-1 0 15,11-2-3-15,1-2 1 16,-7-11-7-16,4-6 0 16,-7-18-6-16,-17-26 0 15</inkml:trace>
  <inkml:trace contextRef="#ctx0" brushRef="#br0" timeOffset="1.22159E6">17647 16476 37 0,'12'5'18'0,"17"-10"-26"15,-20 5 29-15,-3-3-25 16,0 0 1-16,0-2 2 16,-3 2 1-16,-3 3 2 15,3-5 1-15,-3 5-1 0,-3 3 1 16,-6-1 1-16,-6-2 0 15,-8 3-2-15,-10 5 1 16,-6 5-1-16,-2 3 0 16,-13 3-2-1,3 2 1-15,1 0 0 0,-7 0 1 16,4-5-2-16,2 2 1 16,6 1 0-16,4-3 1 15,8 0-1-15,9-3 0 0,3-2-1 16,6-1 0-16,6 1 0 15,4-1 0-15,2 1-1 16,0 2 0-16,0 3 0 16,0 0 1-16,0 2 0 15,-3 6 1-15,3-3-2 16,3-5 0-16,6-3 1 16,9 1 1-16,14 2-2 15,10-1 0-15,9 4-1 16,8-3 0-16,7-3 0 15,8 3 1-15,1-3 0 16,-7 0 1-16,-14-2 1 16,-7 2 0-16,-5 3 1 15,-6 0 1-15,-12 13 0 16,-13 3 1-16,-16 5-3 16,-25 10 1-16,-18-2-5 15,-26 8 0-15,-39 6-6 16,-30-4 0-16,-27 1-4 0,-17-11 0 15</inkml:trace>
  <inkml:trace contextRef="#ctx0" brushRef="#br0" timeOffset="1.22258E6">14274 16954 12 0,'0'-5'6'0,"0"0"4"16,0 5 3-16,-3 0-12 16,-3 0 0-16,-3 3 1 15,-2 2 0-15,-1 8-3 16,-3 6 1-16,-3 4 1 0,-3 4 1 15,-3 10 0-15,3 5 1 16,4 3 0-16,2 8 1 16,3-5-1-16,6 7 0 15,6 4 0-15,6-9 1 16,3-5-1-16,9-3 1 16,-1-7-3-16,7-6 0 15,6-11 0-15,9-15 1 0,8-9-2 16,1-17 1-1,3-9-1-15,2-8 1 0,-8-7 0 16,-9-6 1 0,-7-6-1-16,-8 1 0 0,-6 3 0 15,-12 4 0-15,-12 6-1 16,-9 6 1-16,-3 4-3 16,-5 6 1-16,-4 5-6 15,-3 1 0-15,3 4-5 16,-2 3 1-16</inkml:trace>
  <inkml:trace contextRef="#ctx0" brushRef="#br0" timeOffset="1.22288E6">15087 16904 30 0,'21'11'15'0,"62"5"-21"0,-50-8 23 15,9 5-19-15,5 5 1 16,4 6-1-16,-7 3 1 15,-2-6 0-15,-3 3 0 0,-3 2-3 16,-4-5 0-16,-2-5-2 16,-3-8 0-16</inkml:trace>
  <inkml:trace contextRef="#ctx0" brushRef="#br0" timeOffset="1.22309E6">15420 16661 44 0,'-50'95'22'0,"-37"103"-37"16,58-139 47-16,-10 20-34 15,-6 8 1-15,-8 6-6 16,-7 8 1-16,-11-6 0 15,2-8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2T19:57:15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5086 2879 16 0,'-39'0'8'0,"15"-3"-8"16,21-2 9-16,-3 2-9 15,3 3 1-15,0-5-1 16,0 5 0-16,0-3 0 16,0 3 0-16,3-5 1 15,-3 5 0-15,0 0 0 16,3 0 0-16,0 0 1 15,0 5 1-15,3 3-1 16,3-8 1-16,6 0-1 0,12 0 0 16,3 0-1-16,18-5 1 15,5 2-1 1,4-5 1-16,11 0-1 0,7-5 1 16,8 5 0-16,15 0 0 15,0-5-1-15,13 5 1 16,8-3 0-16,3 6 0 15,3-3-1-15,-6 3 0 16,3 2 0-16,-18 3 0 16,-15 0 0-16,-11 0 0 0,-13 0 0 15,-8 3 0-15,-9 2 0 16,-7 3 0-16,-11-8 0 16,-6 5 1-16,-6 3-2 15,-6 0 1-15,-3 0-6 16,-6 3 0-16,0 2-6 15,0-21 0-15</inkml:trace>
  <inkml:trace contextRef="#ctx0" brushRef="#br0" timeOffset="781.1919">6901 2492 20 0,'-26'-21'10'0,"-7"5"-6"16,18 14 10-16,3-4-14 15,-12 4 0-15,-5 2 0 0,-1-6 1 16,0 6-2-16,3-7 1 16,6 1 0-16,6 4 1 15,10-4-1-15,5 6 1 16,8 6-1-16,16-4 0 15,3 6 0-15,12 11 0 16,17-3-1-16,1 13 1 16,8 2 0-16,4 6 0 15,-10-5 0-15,-2 5 1 0,-9 0 0 16,-10 8 1-16,-11-13 0 16,-15 5 0-16,-12 3 1 15,-18 2 1-15,-24 3-1 16,-14 8 0-16,-19-5-1 15,-11-3 1-15,-9-11-10 16,-12-2 1-16,-3-19-4 16,8-26 1-16</inkml:trace>
  <inkml:trace contextRef="#ctx0" brushRef="#br0" timeOffset="1622.6596">5127 2590 8 0,'-29'24'4'0,"-52"18"8"0,60-26-1 0,-17 5-7 16,-16 3 0-16,-5 8 0 15,-4-8 1-15,10 2-7 16,8-2 1-16,9-3 4 16,15-2 1-16,15 2-3 15,15 0 1-15,18-5-3 16,18 5 1-16,11-2-7 16,16 10 1-16,-1 3-2 15,-11-6 0-15</inkml:trace>
  <inkml:trace contextRef="#ctx0" brushRef="#br0" timeOffset="7071.2362">4005 511 4 0,'6'-22'2'0,"0"22"-1"16,-6 0 2-16,3 0-1 15,0 6 0-15,3 2 3 16,0 2 1-16,-6 9-6 16,3 5 0-16,3 13 5 15,-6 10 1-15,3 14-2 16,-3 5 1-16,6 0-2 15,-6 3 1-15,3 5-1 16,0-2 1-16,0-6-2 16,-3 3 1-16,-6-8-1 15,3-3 1-15,-6 0-4 16,0-10 0-16,0-9-7 0,12-18 0 16</inkml:trace>
  <inkml:trace contextRef="#ctx0" brushRef="#br0" timeOffset="8034.5223">4211 714 15 0,'-6'-5'7'0,"41"-19"-6"15,-5 16 3-15,9-8-4 0,26-7 0 16,16 1 1 0,14 7 1-16,-9-1-3 0,-5 10 1 15,-19 4 1 1,-17 10 1-16,-18 18 0 0,-24 24 0 15,-30 17 0-15,-24 4 0 16,-17 11 0-16,5 13 1 16,7-10-1-16,14-11 0 15,12-18 1-15,18-6 0 16,24-18 1-16,27-11 0 16,29-11-1-16,28-4 1 0,26-12-1 15,3 4 1-15,6 2-10 16,-9 16 1-16,-12 5-5 15,-36-21 0-15</inkml:trace>
  <inkml:trace contextRef="#ctx0" brushRef="#br0" timeOffset="16063.6557">5601 376 11 0,'-15'-3'5'0,"12"6"-5"0,3 2 6 0,6 3-7 16,0 8 1-16,6 13 2 16,0-5 0-16,11 21-1 15,4 2 0-15,6 14 1 16,0 5 1-16,-4 8 0 15,1-13 0-15,0-8-1 16,0 0 0-16,-7-13 0 16,-2-3 0-16,-9-8 0 15,-3-8 0-15,-3 0 1 16,0-10 1-16,-12-3-1 16,0-3 1-16,-3-10-1 15,0-6 0-15,0-2-1 16,0-8 0-16,3-6-2 15,6-2 1-15,6 0-2 0,6 0 0 16,3 5-1 0,9 3 0-16,0 5-1 0,3 0 1 15,-1 8 1-15,1 0 0 16,0 8-1-16,6 0 1 16,-1 3 0-16,4 2 1 15,-3 3 0-15,0 0 1 16,-1 5-2-16,-2 3 1 15,0 0 0-15,-6 8 0 0,-6-8 0 16,-15 10 1-16,-12-2-2 16,-12 5 1-16,-21-5-1 15,-11 5 0-15,-19-2-6 16,-2-1 0-16</inkml:trace>
  <inkml:trace contextRef="#ctx0" brushRef="#br0" timeOffset="16835.3361">6684 897 22 0,'3'5'11'0,"12"24"-13"0,-9-21 16 16,-6 8-15-16,0 5 1 0,-6 3 0 16,-3 5 1-16,-3 3-1 15,0-3 1-15,3 0-2 16,-3-5 1-16,0 0-5 16,4-11 0-16</inkml:trace>
  <inkml:trace contextRef="#ctx0" brushRef="#br0" timeOffset="17029.8473">6270 632 23 0,'-23'-10'11'0,"20"10"-14"15,3 2 17-15,0 4-17 16,3-4 1-16,8 4-9 16,7-4 1-16</inkml:trace>
  <inkml:trace contextRef="#ctx0" brushRef="#br0" timeOffset="17280.7362">7092 429 22 0,'-3'-22'11'0,"9"28"-13"0,-3 2 17 0,6 13-16 16,0 11 0-16,3 5 0 16,5 23 1-16,-2 9 1 15,0 5 0-15,0 3-1 16,0-3 0-16,0-5-1 15,3-3 0-15,-3-10-4 16,0-6 0-16,-4-13-1 16,-5-13 1-16</inkml:trace>
  <inkml:trace contextRef="#ctx0" brushRef="#br0" timeOffset="17431.2338">7238 667 30 0,'32'-58'15'0,"159"26"-20"15,-128 26 34-15,35 4-46 0,18 4 0 16</inkml:trace>
  <inkml:trace contextRef="#ctx0" brushRef="#br0" timeOffset="32428.1778">8381 759 19 0,'6'-8'9'0,"56"0"-8"16,-26 3 10-16,6 3-9 15,23-4 0-15,15-2 0 0,10-5 1 16,5 2-4-16,6-2 0 16,-11 5 1-16,-13 6 1 15,-6-4-7-15,-5 6 1 16</inkml:trace>
  <inkml:trace contextRef="#ctx0" brushRef="#br0" timeOffset="33193.1253">10191 450 13 0,'-12'-13'6'0,"9"5"-5"15,0 8 5-15,3-3-6 16,-3-2 1-16,3 5 1 16,-3 0 0-16,3 5-2 15,0 3 1-15,3 10 1 16,0 4 0-16,3 9 0 15,3 6 1-15,2 22-1 0,-2-4 1 16,0 3-1 0,-3-5 1-16,0 0-1 0,-6-8 0 15,-3-5-2-15,-3-3 0 16,-3-3-7-16,-6-10 1 16</inkml:trace>
  <inkml:trace contextRef="#ctx0" brushRef="#br0" timeOffset="33779.5928">9756 540 13 0,'0'0'6'0,"6"2"6"0,-3-2 2 0,0 6-13 16,3-6 0 0,3 0 1-16,0 0 1 0,3 8-3 15,5-6 0-15,10 4 2 16,6-1 0-16,-3-3-2 15,8-2 1-15,13 8-6 16,3-2 0-16,-1-6-3 16,7 0 1-16</inkml:trace>
  <inkml:trace contextRef="#ctx0" brushRef="#br0" timeOffset="34214.3054">10792 611 13 0,'0'-2'6'0,"0"-6"-3"0,-3 8 8 15,0-8-11-15,-3 2 0 16,0 4 0-16,0-4 1 16,0 4 0-16,0-4 0 15,0 4 0-15,0-9 0 16,0 11 0-16,0-2 0 15,-3-4 0-15,-3 12 0 16,-2 2-1-16,-1 13 0 16,-3-3 0-16,-3 17 1 0,-6 10 0 15,0 0 0 1,-2 2 1-16,8-2 0 0,3-5 0 16,6-6 0-16,6-5 1 15,9-13 0-15,15-5-1 16,18-11 1-16,11-16-1 15,10-3 1-15,-1-15-1 16,-5-3 0-16,-9-3-1 16,-7 3 0-16,-8 6 0 15,-9-4 0-15,-9 11-3 16,-9 8 0-16,-15 9-4 16,-12-1 1-16,-3 8-4 15,-5 0 0-15</inkml:trace>
  <inkml:trace contextRef="#ctx0" brushRef="#br0" timeOffset="34924.9525">11408 638 12 0,'3'-8'6'0,"15"-21"-5"0,-12 21 3 0,3 0-5 15,3 0 1-15,-4 2-1 16,4-1 1-16,-3-1 2 16,0 0 1-16,0 0 0 15,-3 2 0-15,-3-1 0 16,-3 7 0-16,-3 0 0 15,-6 0 1-15,-6 7-3 0,-3-1 1 32,-35 2-2-17,8 8 0-15,7-3 1 0,5-3 1 16,3 4-2-16,9-6 1 16,3-1-1-16,6 1 1 15,3 0-1-15,7-2 1 16,4-4-1-16,7 6 1 15,6-2 0-15,9-6 0 16,3 0-1-16,3-8 1 16,5-6-1-16,10 4 1 0,6-3-2 15,-4-1 1-15,-5 6-1 16,-9 6 0-16,-7 10 1 16,-5 2 0-16,-9 19-1 15,-12 16 1-15,-15 8 0 16,-14 5 0-16,-10 3 2 15,0 5 0-15,0 3-2 16,10-8 1-16,2-8-4 16,9-8 0-16,12-16-4 15,12-26 1-15</inkml:trace>
  <inkml:trace contextRef="#ctx0" brushRef="#br0" timeOffset="35385.5911">12351 405 21 0,'-2'-8'10'0,"7"-5"-15"0,-5 13 15 16,3 0-11-16,-3 5 0 16,0 3 0-16,-3 2 1 15,-2 12 1-15,-1 1 1 0,-9 12 0 16,-3-3 1 0,0 13 1-16,3 0 0 0,6 0-1 15,6-6 1-15,6 4-1 16,12-6 1-16,0-14-2 15,12 1 1-15,11-11-1 16,10-10 0-16,12-3 0 16,2-3 1-16,-2-5-3 15,-4-5 1-15,-2 0 0 16,-16-3 0-16,-8-5-1 16,-15 5 0-16,-15 6-2 15,-18-4 1-15,-18 6-2 16,-23 3 1-16,-12 18-3 15,-1-5 0-15,-2 8-5 16,14-8 1-16</inkml:trace>
  <inkml:trace contextRef="#ctx0" brushRef="#br0" timeOffset="36271.9276">11536 405 23 0,'-6'-16'11'0,"0"3"-12"0,6 5 16 16,-3 2-17-16,-3 4 1 16,-6-6 0-16,-3 0 1 15,0 3 1-15,1 2 0 0,-4-5-1 16,-3 3 1-16,0-3 0 16,3 0 0-16,0 3 0 15,-3 5 0-15,1 5-1 16,-1 3 1-16,3 0-1 15,-3 8 0-15,0-3-1 16,0 8 1-16,1 3 0 16,-1 8 0-16,0-11 0 15,0 11 0-15,0-1 0 16,6-2 1-16,3 0-1 16,6-7 1-16,3 1-1 15,9-7 1-15,9-2 0 16,9-4 0-16,6 1 0 15,12-9 0-15,2-10 0 16,7 3 1-16,-1-3-1 16,1 0 0-16,0 0 0 15,-10-8 0-15,-5 1 1 16,-9 1 0-16,-9-2-1 16,-6-7 1-16,-9-1 0 0,-3-5 0 15,-6-6-2-15,-3 12 1 16,-6-1-2-16,-3 0 0 15,-3 11-4-15,-3 5 1 16,-8 8-6-16,-4-8 0 16</inkml:trace>
  <inkml:trace contextRef="#ctx0" brushRef="#br0" timeOffset="36994.2456">9830 307 11 0,'9'-29'5'0,"0"29"2"15,-9 0 5-15,0 0-12 16,-6 8 1-16,-3 5 0 16,-9 5 0-16,-11 9 0 15,-10 13 0-15,-6-3 1 16,10 0 0-16,5 0 0 0,9-5 0 16,9-3 0-16,9-8 0 15,15-5-4-15,18-8 1 16,20 0-5-16,31-14 0 15</inkml:trace>
  <inkml:trace contextRef="#ctx0" brushRef="#br0" timeOffset="602145.8308">7032 4344 6 0,'-3'-7'3'0,"0"7"-3"0,3 0 4 0,0 0-2 16,-3 0 0-16,0 0 1 16,0 0 1-16,1 0-6 15,-4 0 1-15,-3 0 2 16,0 7 1-16,-3-4-1 15,-3 5 1-15,0 3-2 16,-3-1 1-16,-3 6 0 16,1 0 0-16,2 2-1 15,3 1 1-15,3 2-1 16,0 6 0-16,3-1 0 16,3-2 1-16,0 10-1 15,0-5 1-15,3 3-1 16,3-8 1-16,6 2-1 15,3-2 0-15,6 0 1 16,6-8 0-16,3-3-1 16,5-13 0-16,4-5 1 15,12-11 1-15,2-13-1 16,1-3 1-16,3-8-2 0,2-7 1 16,1 2 0-16,-10 2 1 15,-11 1-2-15,-12 10 1 16,-18 6-1-16,-21 10 1 15,-15 8-4-15,-20 5 1 16,-13 11-4-16,-8 3 0 16</inkml:trace>
  <inkml:trace contextRef="#ctx0" brushRef="#br0" timeOffset="602792.7348">7017 5157 0 0,'-26'-6'0'0</inkml:trace>
  <inkml:trace contextRef="#ctx0" brushRef="#br0" timeOffset="603017.7527">6875 5265 12 0,'0'50'6'0,"15"6"-2"0,-7-40 6 16,4 2-10-16,3 4 0 15,3-1 2-15,0-3 0 16,6-7-2-16,3-1 0 0,-1-7 2 16,-2-13 0-16,0-12 0 15,0-4 0-15,-6-1-1 16,-3-2 0-16,-10-2-2 15,-2 4 1-15,-3 9-6 16,-6 2 0-16</inkml:trace>
  <inkml:trace contextRef="#ctx0" brushRef="#br0" timeOffset="603408.0528">6854 5948 9 0,'-9'-27'4'0,"6"14"0"0,3 8 1 0,0-3-9 16,-6 3 0-16,3-3-1 16,0 0 0-16</inkml:trace>
  <inkml:trace contextRef="#ctx0" brushRef="#br0" timeOffset="603571.9878">6776 5995 12 0,'3'43'6'0,"9"7"-2"16,-3-37 12-16,6-2-14 15,12-6 1-15,0 3 1 16,8 0 1-16,4-13-7 16,12-11 0-16,-1-11 3 15,-5-4 0-15,-9-6-3 16,-7-6 0-16,-8 12-5 16,-9 4 1-16</inkml:trace>
  <inkml:trace contextRef="#ctx0" brushRef="#br0" timeOffset="604411.8636">6678 7210 6 0,'-15'-11'3'0,"18"3"-1"16,-3 8-1-16,3 0-3 16,3 0 1-16,3 0-1 15,0 3 1-15,0 2 3 16,3 1 1-16,-3 4-1 15,-3 3 1-15,0 11 2 16,0 3 0-16,0-4 0 16,3-1 0-16,2-6-2 15,7-3 1-15,0-3-3 16,3-7 1-16,3-8-2 16,3-14 0-1,11-13 0 1,-2-2 1-16,-9 0-1 0,-6 5 0 15,-6 5-1-15,-12 5 0 16,-12 11-3-16,-12 14 0 16,-18 7-2-16,0 19 1 15</inkml:trace>
  <inkml:trace contextRef="#ctx0" brushRef="#br0" timeOffset="604999.0584">6872 7898 6 0,'-24'-24'3'0,"-6"-8"-4"0,24 24 1 15,-3 3 0-15,0-3 1 16,0 3-2-16,0 7 1 0,-5 6-1 15,-1 6 0-15,0 9 1 16,0 9 1-16,3 0 1 16,6 5 0-16,9-3 2 15,9 3 1-15,0-10 1 16,9-6 0-16,14-10-1 16,7-11 0-16,3-14-4 15,2-7 1-15,4-13-6 16,-6-6 1-16,-16 3-3 15,-8 3 0-15</inkml:trace>
  <inkml:trace contextRef="#ctx0" brushRef="#br0" timeOffset="629049.2952">5663 11306 6 0,'-6'-3'3'0,"-9"6"-1"0,12-3 3 15,3 2-6-15,-3-2 1 16,3 3-1-16,0-3 0 16,0 0 2-16,0 3 1 15,0-3 0-15,0 2 0 16,0 6 1-16,-3 5 0 15,0 6 0-15,-3 2 1 0,1 0-3 16,2 8 1-16,-6-2-4 16,9-1 0-16,0-2-3 15,0-5 1-15</inkml:trace>
  <inkml:trace contextRef="#ctx0" brushRef="#br0" timeOffset="629624.034">6008 11226 17 0,'-14'-8'8'15,"8"16"-9"-15,6-2 15 0,-3 1-16 16,3 9 1-16,-9-2-2 16,6 7 1-16,-3 3 2 15,3 5 1-15,0-3-5 16,3 9 1-16,0-6-1 15,3 2 0-15</inkml:trace>
  <inkml:trace contextRef="#ctx0" brushRef="#br0" timeOffset="631829.2966">5735 10586 8 0,'-6'3'4'0,"3"-17"4"0,3 14 4 0,-3 6-11 16,0 4 0-16,0 3 0 15,0 9 0-15,-3 1-2 16,-3 4 1-16,-3-1 0 16,0 3 1-16,0-5-4 15,0 3 0-15,0-1-2 16,-3 1 1 0</inkml:trace>
  <inkml:trace contextRef="#ctx0" brushRef="#br0" timeOffset="632262.3924">5985 10604 2 0,'0'0'1'0,"3"-2"0"0,3 2-2 16,-6 2 3 0,-51 9-2-16,102 2 3 15,-51 14 1-15,0-1-3 16,0 1 1-16,3 2 2 15,2-5 0-15,1-9-1 16,3 1 1-16,3-2-1 16,3-6 0-16,0-1-2 15,12-4 1 1,-6-11-1-16,5-2 0 0,1-9 1 16,-6-5 0-16,-9-2-1 15,-6-3 1-15,-12 0-2 16,-9-3 1-16,-6 8-4 15,-8 8 1-15,-13 8-5 16,-9 19 1-16</inkml:trace>
  <inkml:trace contextRef="#ctx0" brushRef="#br0" timeOffset="636362.4455">5666 12015 1 0,'-9'2'0'0</inkml:trace>
  <inkml:trace contextRef="#ctx0" brushRef="#br0" timeOffset="636765.8774">5583 12031 9 0,'-6'8'4'0,"-6"-8"-1"0,12 0 4 0,-6 0-7 15,3 2 1-15,-6 1 0 16,3-3 1-16,3 5-2 15,0-2 0-15,6-3 1 16,9-3 0-16,6-7 0 16,15-9 1-16,8-2-1 15,4-3 1-15,6-5-2 0,5 0 1 16,1 5-1 0,-13 5 1-16,-2 9-1 0,-12 10 0 15,-12 8 1-15,-9 5 0 16,-9 8 0-16,-9 11 1 15,-6 0-1-15,6-8 1 16,0-1-1-16,6 4 0 16,6-9-2-16,12-4 1 15,6-6-1-15,11-3 0 16,4 0 0-16,3-2 1 0,-6 2-3 16,-13 3 0-16,-11 8 0 15,-21 8 0-15,-11 2 1 16,-19 14 0-16,-3 2-2 15,-5 11 1-15,-4-3 0 16,-8-5 0-16</inkml:trace>
  <inkml:trace contextRef="#ctx0" brushRef="#br0" timeOffset="645386.879">5708 6543 5 0,'-15'5'2'0,"9"17"0"15,6-14 2-15,3 2-6 16,-3 6 1-16,3 8 0 15,3 0 1-15,3-1-1 0,-6 1 1 16</inkml:trace>
  <inkml:trace contextRef="#ctx0" brushRef="#br0" timeOffset="646224.0336">6223 6461 9 0,'-3'-5'4'0,"-18"13"-7"0,18-3 8 0,-9 6-7 15,0 2 0-15,-3 8-1 16,0-2 0-16,1-1 7 31,-34-50-4-31,81 83 0 16,-42-33 0-16,3 1 1 15,6-1 0-15,3-2 0 16,12 0 1-16,2-3-3 16,7-2 0-16,0-1 0 15,-3-2 0-15,-3 0 0 16,-3-3 0-16,-3 1-1 16,-4-1 1-16,-5-2 0 15,0-1 1-15,-3-2 0 16,0 0 1-16,9-8-2 15,-3-5 1-15,9-5 0 0,6 4 0 16,9-7 0-16,3-3 0 16,-4-2 1-1,-73-6-1 1,127 22 1-16,-56-25 1 16,-12 6-2-16,-15 16 1 15,-18 16-1-15,-15 7 0 16</inkml:trace>
  <inkml:trace contextRef="#ctx0" brushRef="#br0" timeOffset="649603.715">5556 16907 27 0,'-27'5'13'0,"18"3"-17"16,9-8 14-16,9 0-12 16,9 3 1-16,9-9-1 15,15 1 1-15,2 0 1 16,13-6 1-16,8-2-3 0,4 0 0 16,-4 0-2-16,4-1 1 15,-13 4-2-15,-5-3 0 16</inkml:trace>
  <inkml:trace contextRef="#ctx0" brushRef="#br0" timeOffset="649815.2908">6285 16756 24 0,'-12'5'12'0,"9"3"-20"16,9 0 25-16,0 3-27 15,3 15 1-15,6 17-2 16,0 10 0-16</inkml:trace>
  <inkml:trace contextRef="#ctx0" brushRef="#br0" timeOffset="723978.7111">5946 13488 11 0,'-12'-2'5'0,"12"-6"-6"16,0 8 6-16,3-5-5 15,3-3 1-15,-6 0-1 0,3 2 0 16,-3-2 0-16,0 1 0 16,-3 1 0-16,3-2 1 15,-9 0-1-15,0-2 1 16,0 7 0-16,-3 0 1 15,0 3-1-15,0 0 1 16,1 6-1-16,-1-1 1 16,-3 0-1-16,0 1 0 15,3 2-1-15,0 0 1 16,0 2 0-16,0 1 0 16,3-3 0-16,3 0 0 0,0 0 0 15,0 2 0-15,3 1 1 16,3 5 1-1,0-1-1-15,0 7 0 0,3-4-1 16,3 1 0-16,0-3 0 16,6-1 0-16,0 1-2 15,0-3 1-15,3-2 0 16,3-3 0-16,0-5 0 16,5-6 1-16,4 0 0 15,6-10 1-15,-3-11-1 16,0-2 1-16,2-1 0 15,-2-2 0-15,0 0-1 16,-12 5 1-16,-3 1-1 16,-6 7 0-16,-9 5-1 15,-15 3 1-15,-9 8-1 16,-15 5 1-16,-6 6-3 16,-8 0 1-16,-13 2-4 15,4-3 0-15,8-2-4 0,7-5 1 16</inkml:trace>
  <inkml:trace contextRef="#ctx0" brushRef="#br0" timeOffset="725359.5594">6223 13496 17 0,'-24'0'8'0,"18"-5"-11"15,6 5 9-15,0 0-8 16,6-5 0-16,-3 0 1 16,3-1 0-16,0-2 3 15,0 3 1-15,3 0-2 16,-6 2 1-16,6 0 1 16,3 1 1-16,-4 4-1 15,4 1 0-15,3 2-1 16,6 1 0-16,3 4-2 0,6 6 1 15,-4 5-1-15,1 3 0 16,0 3 0-16,-3-1 1 16,0 3-1-16,-4 0 0 15,4-2 1-15,0-4 0 16,0-1 0-16,3-4 0 16,-1-2 0-16,-2-3 0 15,-3-2-1-15,0-3 1 16,0-3 0-16,-6 6 0 15,-3-6 0-15,-3 3 0 0,-4 2 0 16,-5 1 1-16,0 5 0 16,-2 2 1-16,-10 4-2 15,-3 1 0-15,-3 1 0 16,-9 8 1-16,0 0-4 16,-2-6 1-16,-7 1-5 15,-3-6 0-15,0-8-3 16,7-16 0-16</inkml:trace>
  <inkml:trace contextRef="#ctx0" brushRef="#br0" timeOffset="726110.1352">6538 14018 25 0,'-18'2'12'0,"12"-2"-21"0,6 0 21 16,0 0-16-16,3 0 1 16,3 3 1-16,3 2 0 15,3 0 4-15,3 6 1 32,27 10-2-32,-4 3 0 15,4 3 1-15,0 4 0 16,-1 4 0-16,-2-6 0 15,-6 10 0-15,-6 1 0 16,-3 5 1-16,-4 3 0 0,-5-3 1 16,-9-3 0-16,-6 3-2 15,-12 3 1-15,-9-6-2 16,-8-8 0-16,-13 1-4 16,-20-9 1-16,-10-7-5 15,-11-9 0-15,-7-4-2 16,-5-4 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2T19:58:18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8003 6035 6 0,'-18'-5'3'0,"12"5"-1"15,6-3 4-15,-3 1-6 16,3 4 1-16,0 1 0 0,0 5 1 15,3 2-3-15,3 1 0 16,3 2 2-16,9-2 1 16,5-3 0-16,7 0 0 15,6-8 0-15,9 0 0 16,8-8 1-16,10 2 1 16,8 1-2-16,4-5 1 15,11 4-2-15,6 1 1 16,12 0-2-16,3-3 1 0,13 2-1 15,-1 4 0 1,3-4 0-16,9-1 0 0,0-4-1 16,5 0 1-16,1-4 0 15,6-7 0-15,-6 4 0 16,-6-11 1-16,6 5-1 16,-12 3 1-16,-6-3 0 15,-9-3 1-15,-14-2-1 16,-4 6 1-16,-9-7-1 15,-11 4 1-15,-16-3 0 16,-5 0 1-16,-13-3 0 16,-8-5 0-16,-6-3-1 15,-9-2 0-15,-6-6-1 16,-9-5 1-16,-9 8-1 16,-9-5 1-16,-6 3-1 15,-8-6 1-15,-7-3-1 16,-15 1 1-16,-2 4-1 15,-13 1 1-15,-11 0-2 16,-3 5 0-16,-10 8-2 0,-14 5 1 16,-3 0-1-16,-12 3 1 15,-9 3-1-15,-6 7 0 16,-12 11 0-16,-9 8 1 16,4 8-1-16,-16 0 1 15,-12 16 0-15,-2 8 0 16,2 18 0-16,22 8 0 15,5 6-1-15,9-4 1 16,9 9 0-16,15 5 0 0,18 11-1 16,23-8 1-16,19-1 0 15,20-12 1-15,15 5 1 16,19-8 0-16,22-3-1 16,22 3 0-16,24-3 0 15,17-13 1-15,30-8-8 16,36-8 0-16</inkml:trace>
  <inkml:trace contextRef="#ctx0" brushRef="#br0" timeOffset="37621.6309">9771 4064 5 0,'-6'-5'2'0,"6"-16"3"0,0 13 2 16,3 0-4-16,0 2 0 0,-3 6 1 16,3 11 1-16,-3 5-7 15,0 16 1-15,-3 10 3 16,0 19 0-16,0 8-1 16,0-1 0-16,0-2-2 15,6-10 1-15,3-6-5 16,3-13 1-16</inkml:trace>
  <inkml:trace contextRef="#ctx0" brushRef="#br0" timeOffset="38447.5846">9437 3006 12 0,'18'-3'6'0,"-3"3"-5"0,-12 3 7 0,0 10-5 16,-3 11 0-16,-3 7 2 16,0 12 1-16,-6 2-6 15,0 2 0-15,-3 12 4 16,1-6 1-16,-1 5-1 15,0 3 0-15,3-14-1 16,3 3 0-16,3-12-4 16,-3-4 0-16,3-8-5 15,0-2 0-15,0-13-3 16,0-6 0-16</inkml:trace>
  <inkml:trace contextRef="#ctx0" brushRef="#br0" timeOffset="39257.4675">9181 2974 11 0,'-14'21'5'0,"-16"24"2"16,21-29 5-16,0 5-10 15,0 6 0-15,0-1 2 16,-6 0 0-16,3 4-5 16,6-1 1-16,3-8 2 15,3-3 0-15,3-4 0 16,6-4 0-16,9-5-1 16,15-5 0-16,12-7-1 15,17-7 0-15,6 4-5 16,13-6 1-16,-1-3-3 0,-8 1 0 15</inkml:trace>
  <inkml:trace contextRef="#ctx0" brushRef="#br0" timeOffset="39813.9302">10226 3048 6 0,'3'-8'3'0,"-9"-5"0"15,3 13-1-15,-3 0-4 16,-6 2 1-16,-5 9 1 16,-13 5 0-16,0 2 1 15,0 9 1-15,-5-3 0 16,-7 5 1-16,0-3 1 16,6 9 0-16,1-6 0 15,5 3 0-15,6 5-1 16,6-6 0-16,6 6-2 15,9 3 0-15,6 2 0 0,9-5 0 16,9-7-1 0,6-7 1-16,0-7-1 0,0-8 1 15,2-8 0-15,4-8 0 16,6-8 0-16,-1-7 1 16,4-12-1-16,-6 3 0 15,3-7 0-15,-10-4 0 16,-5 4-1-16,-6-6 1 15,-9 10-3-15,-6 1 1 16,-9 7-1-16,-15 12 0 0,-15 12-3 16,-5 11 1-16,-10 0-3 15,3 8 1-15</inkml:trace>
  <inkml:trace contextRef="#ctx0" brushRef="#br0" timeOffset="40550.1328">11063 3019 13 0,'9'-8'6'0,"-9"-5"-8"0,0 10 9 15,0-5-7-15,-3 0 1 16,0 3-1-16,0 0 1 0,-3 2-1 16,-3-5 1-16,-3 8 0 15,-3 0 1-15,0 0-1 16,-6 3 1-16,-6 2 0 16,-5 6 0-16,-7 10-1 15,-3 8 0-15,-5 0-1 16,-4 0 1-16,1 3 0 15,2 0 0-15,6-1-1 16,1-2 1-16,5 0 0 16,9-5 0-16,3-8 0 15,6 3 1-15,6-9-1 16,7 4 0-16,7-9-1 16,4-3 1-16,6-2 0 15,12-5 0-15,6-5-2 16,6-12 0-16,8-1 1 15,4-17 0-15,3 3 0 16,-1-5 0-16,-5 10 0 16,-7 0 0-16,-5 11 0 0,-6 8 1 15,-6 10-1 1,-9 19 0-16,-6 13 0 0,-6 8 1 16,-12 5 1-16,-9 11 0 15,-9 3 0-15,0 5 1 16,-2 7-1-16,-1-4 1 15,3-1-2-15,3-15 1 16,10-3-7-16,5-11 0 0,9-10-4 16,12-16 0-1</inkml:trace>
  <inkml:trace contextRef="#ctx0" brushRef="#br0" timeOffset="40968.5958">11450 2905 9 0,'-15'8'4'0,"-9"21"-1"16,21-21-1-16,-6 11-2 15,-6 7 0-15,-3 8 0 16,-3 9 0-16,1 2 1 16,-1 8 0-16,3 0 2 0,6 5 0 15,9 11 1 1,12-9 0-16,6-7 1 16,9-5 0-16,2-11-1 0,7-3 0 15,9-18-2-15,5-8 1 16,1-8-2-16,3-24 1 15,-4 3-1-15,-5-10 1 16,-12-4-1-16,-9 3 0 16,-18 3-1-16,-15 13 0 0,-24 1-3 15,-18 9 1-15,-8 12-3 16,-10 9 0-16,-8-1-4 16,0 2 1-16</inkml:trace>
  <inkml:trace contextRef="#ctx0" brushRef="#br0" timeOffset="41659.5107">10792 2863 6 0,'6'-8'3'0,"-15"5"-3"0,6 6 0 0,-3 2-2 16,-3-5 0-16,-3 0 0 16,-3 8 0-16,-6 0 4 15,-2 5 1-15,-7-2-2 16,-3 5 1-16,3 2 2 16,-3 1 0-16,4 15 0 15,-1-2 1-15,3-3-2 16,6 8 1-16,9-5-2 15,6 0 0-15,9-3 0 16,6 0 0-16,6-11-1 16,15 1 1-16,12-17-1 15,8-2 1-15,10-2 1 16,2-19 0-16,-2-1-2 0,-1-15 1 16,-8-2 0-16,-12-1 0 15,-15-5-2-15,-16 11 1 16,-11 5-4-16,-14 10 1 15,-19-2-6-15,-15 8 1 16,-14 13-1-16,-10 0 0 16</inkml:trace>
  <inkml:trace contextRef="#ctx0" brushRef="#br0" timeOffset="44241.393">10866 6276 14 0,'0'-16'7'0,"9"0"-9"0,-3 14 7 0,0-1-6 16,0 0 0-16,0 1-1 15,0 2 1-15,-6 0 1 16,-3-3 1-16,-6 0-1 16,-3 1 0-16,-6-1 1 15,-6 0 1-15,1 1 0 16,-10-4 1-16,-6 1 0 15,-8 2 1-15,-1-2-2 16,-12 3 0-16,-8-6-1 16,-9 0 1-16,-13 2 0 15,-2 1 0-15,-15 0-2 16,-15-3 1-16,0 3 0 16,-12-1 1-16,-15 4-2 15,0 4 1-15,-6 4-2 16,-11-6 1-16,2 2-1 0,0 3 1 15,3 9-1-15,7 2 0 16,8 2 0-16,6 3 0 16,15 14 0-16,6-4 1 15,12-1-1-15,11 1 0 16,13 1 1-16,12 5 1 16,11 0-2-16,21-5 0 15,16 8 0-15,14 5 1 16,18 0 0-16,20 5 1 0,16 5-2 15,21-4 1-15,14-4 0 16,18-4 0-16,9-6 1 16,18-6 0-16,12-7-1 15,12-5 1-15,21-3 0 16,-4-8 0-16,13-3 0 16,3-10 1-16,2-3-1 15,13-3 0-15,-10-10 0 16,-2-3 0-16,-13-13-1 15,1-3 0-15,-12-7 1 16,-10-1 0-16,-17-10 0 16,-20-3 1-16,-19-5 0 15,-21 0 0-15,-20-11 2 16,-21 13 0-16,-25-4-1 16,-14 9 0-16,-20 7-5 15,-22 7 1-15,-26 2-8 16,-28 22 0-16</inkml:trace>
  <inkml:trace contextRef="#ctx0" brushRef="#br0" timeOffset="45443.3612">10938 6242 21 0,'-9'0'10'0,"18"-19"-4"15,0 8 10-15,8-2-12 16,16-5 1-16,15-11 2 15,14-11 0-15,13-16-10 0,20-10 0 16,12-3 6 0,6 11 1-16,0-5-7 0,-6 2 1 15,-2 11-8-15,-1-6 0 16</inkml:trace>
  <inkml:trace contextRef="#ctx0" brushRef="#br0" timeOffset="46149.2589">12899 3982 19 0,'-21'-19'9'0,"1"19"-9"0,11 6 7 16,-3 10-9-16,-3 7 0 16,-15 12 1-16,-9-3 1 15,-2 10 2-15,-7 6 0 16,3 4 0-16,7 17 1 15,2 5-1-15,9 8 1 0,9-8-1 16,12-2 1-16,12-9-1 16,9 6 0-1,12-8-1-15,12-8 1 0,5-13 0 16,13-14 1-16,20-10 0 16,-2-21 0-16,14-11 0 15,-6-13 0-15,4 0-1 16,-1-11 1-16,-15-2-2 15,-14 2 1-15,-12 3-2 16,-13 5 1-16,-17 8-1 16,-21 0 1-16,-15 11-1 15,-14 13 0-15,-22 6 0 16,-11 7 0-16,-16 13 0 16,-2-2 0-16,-6 0 0 15,8 5 1-15,4 3-1 16,12 2 0-16,8-7-7 15,21-9 0-15,30-2-4 16,33-16 1-16</inkml:trace>
  <inkml:trace contextRef="#ctx0" brushRef="#br0" timeOffset="47320.8786">14155 3778 6 0,'18'-26'3'0,"0"34"2"16,-9-16-6-16,3 5 3 15,3-5 0-15,3-5 1 16,-4 5 1-16,1 0-4 16,-3 3 0-16,-3 2 4 0,-6-2 0 15,-6 2 0-15,-6 6 0 16,-9 2-1-16,-5 3 1 16,-10 3-1-16,-9 7 0 15,0-2-1-15,1-11 1 16,-1 6-2-16,3 2 1 15,1-2 0-15,-1 5 1 16,6 2-2-16,7-2 0 16,2-3 0-16,3 3 0 15,0 0 0-15,3-3 0 0,0 6-1 16,0 2 1-16,1-5 0 16,-1 0 1-16,6 0-2 15,3-3 0-15,3-3 0 16,3 1 1-16,6 0-2 15,3-4 1-15,6-1-1 16,6-1 1-16,6-2 0 16,5 2 0-16,4-2-1 15,3 2 1-15,2 3 0 16,10 0 0-16,6-6-1 16,-4 6 1-16,-5 3-1 15,-6 5 1-15,-10 0 0 16,-11 8 0-16,-9-1 0 15,-9-1 1-15,-9 9-1 16,-24 4 1-16,-11-6 0 16,-19 5 0-16,-8 8-6 15,-7-4 1-15,-5-4-5 16,0-5 0-16</inkml:trace>
  <inkml:trace contextRef="#ctx0" brushRef="#br0" timeOffset="48190.664">15010 3625 11 0,'8'-16'5'0,"10"5"-4"0,-12 6-1 0,-3 2 2 32,-3 3 0-32,-3-5 2 0,-3 2 1 0,-3 3-6 15,-5-5 1-15,-4 10 3 16,-6-5 1-16,-9 3 0 15,-3 10 0-15,-2-2-1 16,-4 2 0-16,3 3 0 16,4 0 0-16,2 2-1 15,3 1 0-15,3 2-1 16,1 0 0-16,-1-5-1 16,0 0 0-16,3 0-1 15,6 0 1-15,3 0 0 16,4 2 0-16,2-2-1 15,3-5 0-15,6 2 0 16,9 0 1-16,8 3 0 16,7-3 0-16,6 3-1 15,9-5 1-15,8 5-1 16,4 2 1-16,0-2 0 16,2 0 1-16,-8 5-2 0,-4-5 1 15,-5 2 0-15,-9 1 1 16,-9-1-1-16,-12 4 1 15,-15 1-1-15,-15 4 1 16,-24-3-2-16,-8-1 0 16,-22 9-3-16,-5-3 1 15,-3-2-5-15,11-9 1 16</inkml:trace>
  <inkml:trace contextRef="#ctx0" brushRef="#br0" timeOffset="48853.1825">15352 3585 27 0,'-21'-3'13'0,"18"-18"-19"0,6 13 25 16,6 8-20-16,9-5 1 16,18-3 2-16,8-2 0 15,16-4-3-15,8 6 1 16,-5 3 0-16,-10 10 1 16,-8 6 0-16,-15 7 0 0,-9 6-2 15,-10-3 1 1,-20 24 0-1,4-8 1-15,2-5-1 16,6-5 0-16,5 2 0 16,10-3 1-16,0-7 0 15,6-1 1-15,3-2-2 16,0 0 0-16,-4-8 1 16,1 3 1-16,-6-1-2 15,-6 1 0-15,-9 2 0 16,-6 0 0-16,-9 11 1 15,-3-5 0-15,0-1-1 16,0 6 1-16,-2-3 0 16,-4 3 0-16,-3-6-1 15,-6 4 1-15,-9-4-5 16,-5 1 0-16,-7 2-4 16,-8-5 1-16,2-1-2 0,9-9 1 15</inkml:trace>
  <inkml:trace contextRef="#ctx0" brushRef="#br0" timeOffset="49316.5445">16813 3127 24 0,'-9'-2'12'0,"3"-6"-21"0,6 8 25 0,-2 8-18 16,-4 5 1-16,0 3 0 16,-6 2 1-16,-3 17 2 15,-9-6 0-15,-9 16 1 16,-5 8 1-16,2 8 1 15,6 2 0-15,3 9 0 16,9-12 1-16,7-12-3 16,8 2 1-16,14-10-2 15,16-3 0-15,18-13-2 16,14-11 1-16,7-13-1 16,11-8 1-16,7-8-1 15,-7-10 0-15,-17-6 1 16,-13 3 0-16,-14 0-1 0,-21 5 1 15,-33 11-2-15,-18 13 0 16,-23 5-1-16,-19 8 0 16,-14 14-8-16,9 7 1 15,-6 11-2-15,11-8 0 16</inkml:trace>
  <inkml:trace contextRef="#ctx0" brushRef="#br0" timeOffset="64268.9">12277 7001 9 0,'-15'0'4'0,"12"-5"-4"15,3 7 5-15,0 1-7 16,0 0 1-16,6 2 1 15,3-10 1-15,0 5-1 16,3-3 1-16,3 0-1 16,3 1 0-16,5-1 2 15,13 3 0-15,6-3-1 16,17 3 0-16,10 3-1 16,14 0 1-16,15 5 1 15,19 7 0-15,14-1-1 16,20-4 0-16,13-2 0 15,18 0 1-15,20-5 0 16,15 2 0-16,18 0-1 16,-71-2 1-16,125 2-1 15,-12-2 1-15,-6-3 0 0,-4 5 1 16,-8-2-1-16,-15-3 1 16,-2 2-2-16,-16 1 0 15,0-3-1-15,-18-3 0 16,-11 3-5-16,-25-5 0 15,-26 0-2-15,-27-24 1 16</inkml:trace>
  <inkml:trace contextRef="#ctx0" brushRef="#br0" timeOffset="83231.7298">12795 5334 13 0,'3'-8'6'0,"9"5"-2"0,-6-2 6 0,0 2-11 15,6 3 1-15,3 0-2 16,2 0 1-16,7 0 1 15,3 0 1-15,3 0-1 16,0 0 0-16,5 0 0 16,7-5 1-16,3 3 0 15,8-4 1-15,7-2-1 0,8-2 1 16,4-1 0 0,8 1 1-16,3 2-1 0,19-11 1 15,-1 1-1-15,6-4 1 16,6 1-2-16,6 0 1 15,6-5-1-15,3-3 0 16,15-9-2-16,3-1 1 16,6-4 1-16,8-2 0 15,-2-2-1-15,3 5 0 16,6-1 1-16,2-4 0 16,13-4 1-16,-1 4 1 15,4-4-2-15,-10 4 1 0,-8 4-1 16,6-2 1-16,-15 0-1 15,-4 3 0-15,-5 2 0 16,-3-10 1-16,-9 8 0 16,-9-6 1-16,-3 6-1 15,-9 0 0-15,-15 10-3 16,-23 5 1-16,-19 17-11 16,-23 10 1-16,-27 0-1 15,-15-8 0-15</inkml:trace>
  <inkml:trace contextRef="#ctx0" brushRef="#br0" timeOffset="105855.3777">18108 1106 4 0,'15'-16'2'0,"18"-13"0"0,-21 21 3 0,6 8-5 16,2 0 1-1,-5 8 0-15,3 21 0 0,-6 27 1 16,-6 31 0-16,-6 43 2 15,-6 42 1-15,-3 60 2 16,-6 54 0-16,0 32 0 16,3 28 1-16,4-7-2 15,8 0 0-15,17-11-3 16,1-35 0-16,3-41-7 16,3-41 0-16,-3-41-6 15,3-46 1-15</inkml:trace>
  <inkml:trace contextRef="#ctx0" brushRef="#br0" timeOffset="112402.7556">19171 1521 13 0,'-9'-2'6'0,"18"-4"0"0,-6 6 6 0,3 0-11 16,3 8 0-16,0 6 2 15,2 15 1-15,4 18-5 16,0 14 1-16,-3 8 4 16,0 10 0-16,-3 19 0 15,-3 3 0-15,-3-19-2 16,-3 0 1-16,0-5 0 16,-3-1 0-16,-6 4-2 15,-3-9 0-15,-3-7 0 16,-3-4 0-16,1-7-4 15,-1-13 1-15,3-3-8 16,-3-13 1-16</inkml:trace>
  <inkml:trace contextRef="#ctx0" brushRef="#br0" timeOffset="113677.0154">19983 1619 13 0,'6'-16'6'0,"-3"3"3"0,-3 10-2 16,0-4-5-16,0 1 0 16,0-2 0-16,0 0 1 15,0 6-4-15,0-9 1 16,-3 9 1-16,0-6 1 0,0 2-1 15,0 4 0-15,0 2-1 16,-3 0 0-16,-2 2 0 16,-4 6 0-16,-6 0 0 15,0 5 0-15,-3 9 0 16,-9 9 1-16,7-2 0 16,-4 1 0-16,0 1 0 15,0 6 1-15,0 0-1 16,4-5 1-16,8 5-1 15,3 0 0-15,9 0 0 16,3 0 1-16,6-5-1 16,6 0 1-16,3-8 0 15,5-11 0-15,10-8 1 16,9-13 0-16,5-5-1 16,7-11 1-16,3-5-1 15,-4-8 1-15,-5-11-2 16,-9-7 1-16,-7-1-2 0,-11 11 0 15,-9 0-4-15,-15 14 1 16,-15 9-3-16,-17 6 0 16,-16 11-5-16,1 13 0 15</inkml:trace>
  <inkml:trace contextRef="#ctx0" brushRef="#br0" timeOffset="114294.537">20936 1349 14 0,'-3'-16'7'0,"-3"1"-1"16,6 7 5-16,-3 0-11 16,-3 0 1-16,0 0 0 15,0-5 0-15,-3 5-1 16,-3 5 0-16,-3-2 1 16,1-1 0-16,-4 12-1 15,-3 2 0-15,-3 5 1 16,0 3 0-16,-6 13 0 15,-8 3 1-15,-1-3-1 16,3 8 1-16,4 0 1 16,2 3 0-16,6-1-1 0,6 4 1 15,6-12-1-15,6-2 1 16,3 1-1-16,6-12 1 16,9-5-1-16,9-7 0 15,9-20 0-15,0-7 0 16,5-3-1-16,-5 1 0 15,18-7 0-15,-1-7 0 0,-8 0-2 16,-6 8 1-16,-6 3-2 16,-7 7 0-16,-5 17 0 15,-3 2 0-15,-6 8-1 16,-6 7 1-16,-6 22 1 16,-9 8 0-16,-6 8 1 15,-5 14 0-15,-4-7 1 16,3 4 1-16,3-6-3 15,6-5 0-15,4-13-7 16,14-14 1-16,14-15-2 16,7-22 1-16</inkml:trace>
  <inkml:trace contextRef="#ctx0" brushRef="#br0" timeOffset="114670.6948">21668 902 23 0,'21'-53'11'0,"-9"32"-12"0,-9 13 21 15,-3 8-23-15,-3 8 0 16,-6 8-1-16,-6 13 1 16,-3 13 5-16,-3 11 0 15,-2 24-2-15,-4 13 0 16,-3-8 2-16,9 3 1 15,9-1 1-15,12-2 0 16,12-7 0-16,9-15 1 16,15-20-1-16,8-6 0 0,10-18-1 15,8-16 0-15,7-23-2 16,-7-7 0 0,10-20-1-1,-16 10 0-15,-23 9-2 16,-21 10 1-16,-15 13-1 15,-30 16 1 1,-26 13-3-16,-25 24 1 0,-23 16-7 16,-15 10 0-16</inkml:trace>
  <inkml:trace contextRef="#ctx0" brushRef="#br0" timeOffset="118693.5647">18811 1598 24 0,'0'0'12'0,"9"13"-16"15,-9-5 18-15,0 5-15 16,0 9 1-16,-3 1 0 15,-3 1 0-15,0 5 0 16,-3 3 1-16,-3 5 0 16,3-5 0-16,0 5 1 15,0 5 0-15,3-2 0 16,3 5 0-16,0 0 0 16,3 3 1-16,0 2-2 15,3-5 1-15,3 2-1 16,3-10 0-16,0-2 0 0,3-11 0 15,9-3 0-15,8-11 0 16,13-4-1-16,3 4 1 16,2-4-3-16,4-12 0 15,0-2-7-15,-1-2 1 16</inkml:trace>
  <inkml:trace contextRef="#ctx0" brushRef="#br0" timeOffset="121530.22">19457 3178 28 0,'-24'-14'14'0,"-24"12"-12"0,33 2 14 0,-9 8-16 16,-5-3 0-16,-13 6-1 15,-6 2 1-15,1 3 0 16,-4 7 1-16,4-1-1 16,2-6 0-16,9-3 0 15,9-3 0-15,12 4 1 16,15-1 0-16,18 3 0 16,12 2 0-16,12 1-1 15,8 5 0-15,-2-9-1 16,3 9 1-16,-1 5-1 15,-5 8 0-15,-9 0-1 16,-13-5 0-16,-11 5 2 16,-9 0 0-16,-9-8 1 15,-6-5 1-15,-2-3-1 0,2-2 1 16,0-6 0-16,3-2 1 16,3-17-2-16,6 1 1 15,12-11-2-15,12-13 1 16,17-8 0-16,10-3 0 15,20-10 0-15,-2-5 0 16,5-1-1-16,-2 6 1 16,-10 2-1-16,-11 6 1 15,-16 5 0 1,-14-6 0-16,-18 4-1 0,-18-1 1 0,-11 6 0 16,-16 4 0-16,-6 4-1 15,-5 5 1-15,-7 5-1 16,1 0 0-16,2 11-4 15,3 0 0-15,4 12-7 16,-1 7 1-16</inkml:trace>
  <inkml:trace contextRef="#ctx0" brushRef="#br0" timeOffset="122356.2993">19477 3752 21 0,'9'-40'10'0,"3"3"-5"15,-9 26 10-15,0 1-15 0,-3-6 0 16,-3 5 0 0,-3 1 1-16,-6-1-1 0,-3 6 0 15,-5 5 1-15,-1 5 0 16,-3-2 0-16,0 5 0 15,0 5 1-15,-5 3 0 16,-1 5-1-16,0 8 1 16,0-5 0-16,6 8 0 15,7 2 0-15,5 1 0 0,12-1-1 16,12-5 1-16,8-5-1 16,13-8 1-16,15-11 0 15,8-5 0-15,7-18 0 16,8-6 0-16,-5-16-1 15,-1-5 1-15,-8-8 0 16,-10-8 1-16,-11 8-1 16,-15 8 0-16,-18 8-3 15,-12 14 0-15,-18 9-1 16,-11 6 1-16,-16 16-6 16,-9 8 0-16,1 8-6 15,5 5 1-15</inkml:trace>
  <inkml:trace contextRef="#ctx0" brushRef="#br0" timeOffset="122671.3688">20483 2741 34 0,'3'8'17'0,"9"61"-22"0,-9-48 27 16,0 16-24-16,-3 29 1 0,0 19 1 15,0 5 0-15,-3 8 1 16,0 8 0-16,3-17-1 15,3 1 0-15,0-23-2 16,0-17 1-16,3-8-8 16,0-18 1-16</inkml:trace>
  <inkml:trace contextRef="#ctx0" brushRef="#br0" timeOffset="123046.4224">20998 2566 20 0,'24'16'10'0,"-18"53"-10"0,-12-48 11 16,-6 16-12-16,-9 8 1 15,-11 0 1-15,-13 8 1 16,-3 0 0-16,7 0 0 16,-1-8 2-16,3-8 1 15,4-5-1-15,11-8 1 16,6-1-2-16,9-1 1 16,15-1-2-16,9 3 0 0,15 5-1 15,23-6 0-15,4 7 0 16,8 1 1-16,-5 4-1 15,-7 7 0-15,-5 6-4 16,-12-1 0-16,-12 1-8 16,-27-22 1-16</inkml:trace>
  <inkml:trace contextRef="#ctx0" brushRef="#br0" timeOffset="123557.7974">19204 4572 38 0,'-15'5'19'0,"0"9"-28"16,9-9 31-16,0 5-22 16,0 9 0-16,0 5-1 15,0 5 0-15,0 13 1 16,0 19 1-16,6 8 0 15,-3 13 0-15,3 0-1 16,6-8 0-16,6-11-5 16,6-18 0-16,3-15-4 15,8-25 1-15</inkml:trace>
  <inkml:trace contextRef="#ctx0" brushRef="#br0" timeOffset="123933.4851">19861 4207 34 0,'-9'-13'17'0,"-14"23"-24"0,14 1 32 16,-6 5-27-16,0 18 1 16,-9 16 0-16,0 11 0 15,3 13 2-15,4 0 0 0,8 3 0 16,6-8 0-16,6 0 2 15,9-11 0-15,8-13 0 16,7-13 0-16,12-17 0 16,12-15 0-16,11-15-1 15,1-12 0-15,-7-2-2 16,-5-8 1-16,-10 0-1 16,-8 5 1-16,-12 8-1 15,-12 11 1-15,-12 8-1 16,-21 18 1-1,-47 24-4 1,5 0 1-16,10-10-8 16,11-6 0-16,15-8-2 15,21-18 0-15</inkml:trace>
  <inkml:trace contextRef="#ctx0" brushRef="#br0" timeOffset="124216.8778">20808 4075 40 0,'0'-8'20'0,"12"13"-32"0,-3 6 40 0,3 12-28 15,6 14 1-15,-1 16-1 16,1 21 1-16,-6 8-2 16,-3 3 0-16,-6 5-1 15,-3-13 0 1,-3-14-8 0,0-26 1-16</inkml:trace>
  <inkml:trace contextRef="#ctx0" brushRef="#br0" timeOffset="124546.7615">21335 3760 36 0,'3'18'18'0,"-21"35"-23"0,3-24 29 15,-9 19-27-15,-9 10 0 16,-14 11-1-16,-13-3 0 16,-11 3 6-16,-1-8 1 15,7-6-3-15,11-12 0 16,13-6 2-16,14-6 0 16,15-2 1-16,21-5 1 15,21 5 0-15,23-2 0 16,19-1-1-16,23-7 0 15,9 7-2-15,-6-5 1 0,-11 3-5 16,-7-8 0 0,-6 0-9-16,-11-3 0 0</inkml:trace>
  <inkml:trace contextRef="#ctx0" brushRef="#br0" timeOffset="125253.442">19317 5831 42 0,'-39'3'21'0,"39"-8"-25"0,0 2 35 0,0 3-34 16,9-8 1-16,12-2-1 15,17-4 1-15,10 4 2 16,3 2 1-16,8 5-4 16,-8 8 1-16,-10 6 1 15,-8 10 0-15,-6 11 1 16,-9 2 0-16,-9 3 0 16,0 6 0-16,-3-4 1 15,3-4 0-15,0-6 0 16,5 0 0-16,10 3-1 0,9 0 0 15,9-1-1-15,2-2 1 16,7 3 1-16,-4 8 0 16,-2-3-1-16,-3-5 1 15,-6 7 0-15,-10-10 0 32,-41 24-3-32,-17 6 0 15,-25-4-6-15,-5 1 1 16,-28-1-3-16,1-7 0 0</inkml:trace>
  <inkml:trace contextRef="#ctx0" brushRef="#br0" timeOffset="125675.3441">20382 5691 42 0,'39'5'21'0,"0"17"-33"16,-30-14 43-16,0 7-33 15,-1 4 1-15,-2 5-2 0,-6 8 1 16,-3 2 3-16,-3 0 0 16,1-7-2-16,2-1 0 15,3-2 1-15,5 3 1 16,4-1 2-16,6-2 0 16,6 0 1-16,9-3 0 15,0 0 1-15,8 3 0 16,10 0-1-16,6 2 0 15,2-2-5-15,4-8 1 0,5-8-7 16,4-14 0 0,5-7-8-16,0-8 1 0</inkml:trace>
  <inkml:trace contextRef="#ctx0" brushRef="#br0" timeOffset="125883.5857">21612 5294 43 0,'-9'32'21'0,"15"79"-27"16,0-74 36-16,0 21-31 15,8 14 0-15,7 7-6 16,6-2 0-16,3-16 0 15,0-14 0-15</inkml:trace>
  <inkml:trace contextRef="#ctx0" brushRef="#br0" timeOffset="126245.8907">22252 5038 42 0,'-18'21'21'0,"-45"50"-33"16,39-50 36-16,-11 16-26 16,-16 14 1-1,-20 10 0-15,-7-1 0 0,-2-4 2 16,-1 0 0-16,10-6 0 15,9-13 1 1,5 0 1-16,18-5 1 0,15 2-1 16,16-7 0-16,28 2-1 15,19-6 1-15,38 1-2 16,19-5 1-16,5-6-4 16,9-2 0-16,-6-1-8 15,-11-2 0-15,-13-11-2 16,-18-7 1-16</inkml:trace>
  <inkml:trace contextRef="#ctx0" brushRef="#br0" timeOffset="150400.1663">11485 7191 9 0,'-6'-2'4'0,"3"-1"-12"16,3 3 5-16</inkml:trace>
  <inkml:trace contextRef="#ctx0" brushRef="#br0" timeOffset="151074.789">11482 7191 10 0,'3'-8'5'0,"0"-2"-2"0,-3 10 11 15,-3-5-11-15,-3-3 0 16,-3 0 2-16,-2 0 0 15,-7 2-7-15,-9 1 0 16,-3 0 4-16,-6-3 1 16,-5 0-3-16,-10 5 1 15,-8-2-1-15,-4 0 0 16,-8 2 0-16,-10-2 0 16,-5 2 0-16,-9 1 0 0,-9-1 0 15,-7 6 1-15,-17-3-1 16,0 2 1-16,-3 3 0 15,-17 6 0-15,8 5 0 16,-3 2 0-16,-15 4-1 16,0 4 0-16,-5 1 0 15,-1 4 0-15,-6 9 0 16,1-6 1-16,11 6-2 16,9 2 1-16,6-7-1 15,6 4 1-15,21 6 0 16,6-2 0-16,15 2-1 15,14 0 1-15,16 0-1 16,14-3 1-16,16-2-1 16,14 2 1-16,18-5-1 15,15-2 0-15,14-6 1 16,22 0 0-16,15 2 0 16,23 4 0-16,15-3 0 0,21-3 0 15,18-5 1-15,24 2 0 16,14-5-1-16,22 0 0 15,8-5 1-15,15-3 0 16,13-7-1-16,2-9 1 16,12-2-1-16,0-8 0 15,-6-11 0-15,-9-5 0 16,-12-6 1-16,-6-7 0 16,-23-8 2-16,-21-11 1 0,-25 0 0 15,-23-8 0 1,-29 3 0-16,-25-3 1 0,-29 3-2 15,-39-13 1-15,-36-1-5 16,-47-2 1-16,-42 8-5 16,-45-3 0-16,-38 11-5 15,-22 11 0-15,-17 18-2 16,12 0 1-16</inkml:trace>
  <inkml:trace contextRef="#ctx0" brushRef="#br0" timeOffset="201444.5889">8044 8004 28 0,'-47'-14'14'0,"17"20"-14"16,27-4 15-16,0 4-17 16,6-1 0-16,18 11-1 15,21-6 0-15,44-4 4 16,33-6 1-16,51-3-2 15,47-2 0-15,27 7 2 16,48-2 1-16,14 0 0 0,25 0 0 16,2 8-4-1,24 8 1-15,15 8-7 0,-29-21 0 16</inkml:trace>
  <inkml:trace contextRef="#ctx0" brushRef="#br0" timeOffset="349819.0791">3145 15079 21 0,'-30'-6'10'0,"9"-7"-8"16,15 2 10-16,3 4-12 15,3-1 0-15,0-3-1 16,0 3 1-16,9-2 0 16,0 4 0-16,9-2-1 15,15 6 1-15,9-1-1 16,17-2 1-16,16-1 0 16,26-4 0-16,24-9 1 15,21-7 0-15,32-3 0 16,19-3 0-16,17 8 1 15,21 11 0-15,6 10-1 16,12 19 0-16,0 19-3 0,15 17 1 16,6 20-5-1,-33-3 1-15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2T20:09:59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5886 4419 10 0,'-3'-11'5'0,"12"6"-9"0,-9 5 5 15,0 0-4-15,3-6 1 16</inkml:trace>
  <inkml:trace contextRef="#ctx0" brushRef="#br0" timeOffset="478.7943">5851 4315 16 0,'-18'-21'8'0,"-57"11"-11"0,52 2 16 15,-13-8-14-15,-30 3 1 0,-8-3-1 16,-27-5 1 0,-15 7 0-16,-18 4 0 0,-15-6-1 15,-9 5 0 1,-17 3 0-16,-4 6 1 0,-9 4-1 15,-2 1 0-15,5 5 1 16,1 0 1-16,2 8 1 16,7 2 1-16,11 1-1 15,0 7 0-15,12 9-1 16,15 4 1-16,9 12-2 16,12 4 0-16,6 3-1 15,18 6 0-15,9 2-2 16,14 0 0-16,10 11 0 15,20 0 1-15,15-3 0 16,21-6 0-16,12 4 1 16,15-3 1-16,18 2 1 15,17 3 0-15,13-5 1 16,17-6 0-16,27-2 0 0,21-8 1 16,30-16-1-1,26-8 1-15,24-7-1 16,27-12 0-16,12-15-2 0,24-8 1 15,6-3 0-15,0-16 1 16,-7-10-2-16,-23-6 0 16,-14-5 0-16,-34 13 0 15,-32-12-1-15,-40 1 1 16,-34 4-4-16,-46-4 0 16,-53-7-2-16,-47 0 1 15</inkml:trace>
  <inkml:trace contextRef="#ctx0" brushRef="#br0" timeOffset="1770.9921">6261 6564 11 0,'0'-18'5'0,"0"-11"-4"0,0 18 5 0,-6-2-7 16,-2 0 1-16,-7-3 0 15,-9-3 0-15,-6 1 0 16,-15-6 1-16,-11 0 0 16,-10 3 0-16,-20 0 1 15,-12 0 0-15,-9 2-1 16,-21 3 1-16,-30 3-1 15,-18 8 1-15,-23 5-2 16,-9 8 1-16,-25 2-1 16,-14 11 1-16,-15 11-2 15,6 0 1-15,3 2 0 16,9 1 0-16,24 12 0 16,12-2 0-16,14 8-1 15,25 8 1-15,2 10 1 16,30 6 0-16,15-3-2 0,18 6 1 15,29 4-1-15,19 1 1 16,23-3 0-16,30-3 0 16,12 1-1-16,33-4 1 15,17 12 0-15,33-6 0 16,36-3-1-16,33-7 1 16,45-6 0-16,38-13 0 15,27-14 0-15,29-15 1 0,10-19 0 16,11-10 1-1,1-21 1-15,-10-27 0 0,-2-16 2 16,-19-13 1-16,-14-11 0 16,-27-20 0-16,-23-9-2 15,-31-13 0-15,-35-8-2 16,-36 3 0-16,-36-8-5 16,-38 7 1-16,-39 17-7 15,-54 2 1-15,-65 1-2 16,-48 12 0-16</inkml:trace>
  <inkml:trace contextRef="#ctx0" brushRef="#br0" timeOffset="7819.7032">6711 9559 18 0,'-3'-13'9'0,"3"-3"-9"16,0 11 10-16,0-6-10 15,-3 3 0-15,-3 3-4 16,-6-3 1-16,-3 0 2 0,-6 0 1 15,1 0-2-15,-4-2 0 16,-6-6 0-16,-6 0 1 16,-5-5 4-16,-1 0 0 15,-9-3 1-15,-8-3 1 16,-1-2 0-16,-14-10 0 16,-10 7-1-16,-17-2 0 15,-12 2-3-15,-15 3 0 0,-3 0-2 16,-21-1 1-16,-5 7-1 15,-10 4 0-15,-12 3 0 16,-8 0 1-16,-13 8 0 16,-8 8 0-16,-12 11 0 15,2 13 0-15,-14 8-1 16,0 13 1-16,-3 10 0 16,9 14 1-16,-9 8-1 15,17 7 0-15,7 9 0 16,26 15 0-16,1 1-1 15,23 7 1-15,9 3-2 16,27-5 1-16,15 0 0 16,27-8 0-16,17-6-1 15,22-7 0-15,29-6 1 16,18-7 0-16,36-9 0 16,29-7 1-16,33-4-2 15,39-9 1-15,39-12-1 16,29-12 0-16,36-14 0 0,21-5 1 15,18-13 0-15,20-9 1 16,10-12 2-16,5-3 1 16,16-11 0-16,5-7 0 15,0-12-1-15,-8 1 1 16,-7-8-2-16,-17 0 0 16,-24-14-2-16,-30-4 0 15,-33-3 2-15,-27-14 0 16,-32 0 1-16,-33-4 1 15,-30-4 0-15,-35 1 1 0,-33-6-1 16,-39-3 0-16,-39-4-5 16,-38 10 1-16,-45-1-7 15,-39 15 0-15</inkml:trace>
  <inkml:trace contextRef="#ctx0" brushRef="#br0" timeOffset="12730.4964">8467 13555 7 0,'-9'-11'3'0,"3"0"1"15,3 6 4-15,-3-3-7 16,-3 0 0-16,-6-8 4 15,-5-2 0-15,-10-6-4 16,-12 3 1-16,-2 0 3 16,-16-3 1-16,-8 0-2 15,-28-2 1-15,-14 2-3 16,-12-8 0-16,-21 8-3 16,-20 0 0-16,-16-2-2 15,-15 0 1-15,-11-4-1 16,-12-1 1-16,-3 2 1 0,-13-1 0 15,4 1 1-15,-15 8 1 16,-12 11-1-16,-15 2 1 16,-3 10 0-16,4 12 0 15,-13 7 0-15,6 10 0 16,0 4-3-16,9 2 1 16,6 5 0-16,27 3 1 15,9 0 0-15,26 8 0 0,13-3 0 16,11-2 1-16,25 5 1 15,17-3 0-15,23 14-1 16,19 2 0-16,27 8-4 16,17 5 1-16,36-2-4 15,15 2 1-15,36 1-1 16,23-3 1-16,28-6 2 16,26-2 0-16,27-3 4 15,17-8 0-15,28-5 2 16,35-8 1-16,30-8-1 15,6-8 1-15,36-2-4 16,17-14 1-16,28-8-1 16,8-2 1-16,12-11-2 15,18-8 1-15,3-8 0 16,-3-5 0-16,3-11 0 16,-9-2 1-16,-6-11-2 15,-20-10 1-15,-19-6 1 0,-23-5 1 16,-39-8 1-1,-24-6 1-15,-45 1 0 0,-32-6 1 16,-39-4 1-16,-33-1 1 16,-32-8-3-16,-40-3 0 15,-52-4-6-15,-55-4 1 16,-58 9-9-16,-67 18 1 16,-41 18-2-16,-6 11 0 15</inkml:trace>
  <inkml:trace contextRef="#ctx0" brushRef="#br0" timeOffset="17293.6763">6321 15483 36 0,'-12'-26'18'0,"3"2"-30"0,0 19 18 15,-9 0-9-15,-14-1 0 16,-13 1 2-16,-15-3 0 15,-8 3 4-15,-21-1 0 16,-18 1 0-16,-10 0 0 16,-22-3 2-16,-28 3 0 15,-12-1-2-15,-29 6 0 0,-9 3-3 16,-13 8 1 0,-5 2-2-16,-9 8 1 0,-12 8-1 15,0 0 0-15,-6 11-1 16,15 7 1-16,3 9-1 15,15 8 0-15,9 2-2 16,20 8 1-16,13 3 0 16,29-6 0-16,15 11 1 15,24 8 1-15,27-11 0 16,32 3 1-16,27-2-1 16,36-6 1-16,36 0-2 15,39-8 1-15,38-13-1 16,53-11 1-16,31-13 0 15,62-13 1-15,32-16 1 16,25-21 1-16,29-11 0 16,9-21 1-16,12-10 2 15,-3-14 1-15,-5-7 0 16,-25-14 1-16,-17-3-3 16,-34 1 1-16,-50-1 0 15,-47 11 0-15,-54 5-3 0,-45 9 1 16,-44-1-3-1,-51-2 0-15,-48-3-3 0,-50 5 0 16,-80 11-9-16,-72 21 1 16</inkml:trace>
  <inkml:trace contextRef="#ctx0" brushRef="#br0" timeOffset="41358.6812">2666 7146 22 0,'0'-10'11'0,"18"-1"-9"0,-9 6 11 0,5 2-14 16,4 1 1-16,6-1-2 15,3 0 0-15,-3 3 3 16,11 3 0-16,10 0 1 16,9-1 0-16,23 6 1 15,18 5 1-15,18 1 1 16,30 2 1-16,27-1-1 15,23 1 1-15,19 5-2 16,11 3 0-16,3-3 0 16,-3 3 0-16,-14-3-3 15,-10 3 1-15,-8-3-3 16,-22-2 1-16,-8-3-7 16,-18 2 1-16,-12-7-7 15,-30-16 0-15</inkml:trace>
  <inkml:trace contextRef="#ctx0" brushRef="#br0" timeOffset="43327.4056">9030 10073 1 0,'18'-66'0'0</inkml:trace>
  <inkml:trace contextRef="#ctx0" brushRef="#br0" timeOffset="44318.3557">6770 9369 11 0,'-6'-8'5'0,"6"0"-5"16,0 8 6-16,0-5-6 0,-2 2 1 16,-1 3-1-1,-6-3 1-15,0 6 0 0,-3 0 0 16,0-1 1-16,0-2 0 16,6 3 1-16,-3 0 0 15,3-1 0-15,6-2 1 16,6 3-1-16,3 0 0 15,6-1-1-15,0 1 1 16,9 2-2-16,11-2 1 16,10-1 0-16,3 4 0 0,14-4 0 15,10 1 0-15,23-3 1 16,21 0 0-16,12-5 0 16,24-1 1-16,17-4-1 15,10-1 0-15,14-2-1 16,1 0 1-16,-4 5 0 15,-14 0 0-15,-15 3-2 16,-21 5 0-16,-21 2-4 16,-24 4 0-16,-21-1-9 15,-23-5 0-15</inkml:trace>
  <inkml:trace contextRef="#ctx0" brushRef="#br0" timeOffset="45670.6864">10944 9387 4 0,'-9'8'2'0,"-3"-26"0"16,12 18 2-16,0 2-4 15,3-7 0-15,0 5 3 16,6 0 1-16,8 0-3 16,22 0 0-16,24 0 3 15,20 3 0-15,36-1 1 16,30 4 0-16,35 2-1 16,34 0 0-16,29-6-1 0,21-2 0 15,6-5 0-15,17-8 0 16,1-6-3-16,-9-2 1 15,0-3-3-15,-16-5 1 16,-20 5-7-16,-14-2 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2T20:14:40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9226 9779 19 0,'-9'3'9'0,"15"13"-14"0,0 2 9 0,0 11-5 16,0 16 0-16,3 29-2 15,-3 27 1-15,0 20 2 16,0 30 0-16,-3 13 0 16,0 32 1-1,0 13 3-15,0 21 0 0,-6 30 4 16,0 17 0-16,-9 28 2 15,0 25 0-15,3 9-2 16,6 0 0-16,9 2-3 16,3-13 0-16,0-18-4 15,-3-22 0-15,-6-18-2 16,-6-19 0-16,-3-28-4 16,0-28 1-16,-6-20-7 15,0-24 1-15,0-16-1 0,3-35 0 16</inkml:trace>
  <inkml:trace contextRef="#ctx0" brushRef="#br0" timeOffset="1230.0323">9223 9729 33 0,'-21'-16'16'0,"27"-16"-29"0,3 24 34 16,9 0-25-16,9 6 1 0,23 2-5 15,16 0 0-15,32 0 8 16,27 2 1-16,36 4-6 16,23-1 0-16,43 0 3 15,23-2 1-15,24-3 3 16,17 2 1-16,13-2 2 15,-4-2 1-15,4 2 1 16,-21-6 0-16,-9 1 0 16,-21 0 0-16,-18 0-1 15,-24-3 1-15,-14-3-4 16,-28 0 1-16,-14 1-2 16,-36 2 1-16,-21 5-2 15,-11 1 1-15,-22-4-1 16,-11 9 1-16,-13 16 0 0,-11 10 0 15,-9 24 0-15,-9 23 0 16,-6 27-1 0,-9 24 1-16,-3 35-2 0,0 28 0 15,-3 38-1-15,6 21 1 16,6 28-1-16,6 28 0 16,12 4 1-16,12 11 0 15,17 3 2-15,7 3 0 16,14-19 3-16,-2-11 1 15,11-5 0-15,9-21 0 16,1-8 0-16,-1-16 0 0,-12-13-3 16,-2-14 1-16,-4-18-4 15,-8-21 0-15,-13-13-3 16,-8-19 0-16,-6-16-1 16,-18-15 1-16,-7-19 0 15,-11-14 0-15,-9-12 0 16,-8-9 0-16,-10-7 4 15,-6-14 0-15,-12-5 0 16,-17-8 1-16,-21-5-1 16,-19-5 1-16,-17-6-1 15,-24 0 1-15,-20-10-3 16,-25-9 1-16,-17-7-2 16,-27-3 1-16,-21-5-2 15,-9 0 0-15,-24 0 0 16,-18 2 1-16,4 1 1 15,-7-3 0-15,-8 0 0 16,23-1 0-16,0 1 2 0,15 0 1 16,21 2 0-16,24-2 1 15,12 5-2-15,35 11 1 16,25-3-8-16,23 3 0 16,12-6-10-16,32-20 1 15</inkml:trace>
  <inkml:trace contextRef="#ctx0" brushRef="#br0" timeOffset="2853.1645">9506 10147 12 0,'-12'-3'6'0,"15"-13"-6"15,-3 19 7-15,0 5-8 16,3 8 1-16,3 8-1 15,0 15 1-15,-3 4 1 16,0 12 1-16,-3 6 0 16,0 0 0-16,0-6 1 15,3-4 1-15,-3-14 0 16,0-3 0-16,0-7 0 16,0-6 1-16,0-11-3 15,0-10 1-15,0-10-2 16,0-17 0-16,3-5-2 15,3-7 1-15,0-6-2 16,6-3 1-16,2-2 0 16,10 0 0-16,3-1 1 0,3-4 1 15,3 10-1-15,-1 5 0 16,1 6-1-16,-3 2 1 16,0 6 0-16,-1 4 0 15,1 9 0-15,-3 8 1 16,-3 8 1-16,-6 12 0 15,-1 14 1-15,-2 6 0 16,-6 10-1-16,0 2 1 0,3 12-1 16,3 2 1-1,6 5-5-15,0-3 1 0,2 3-4 16,-2-15 0-16,0-12-5 16,-3-7 1-16</inkml:trace>
  <inkml:trace contextRef="#ctx0" brushRef="#br0" timeOffset="3065.1112">9586 10470 31 0,'-6'0'15'0,"45"-8"-17"16,-12 2 26-16,9-2-31 16,23 0 1-16,4-7-11 15,17 4 1-15</inkml:trace>
  <inkml:trace contextRef="#ctx0" brushRef="#br0" timeOffset="3317.5144">10503 9911 34 0,'-30'11'17'0,"6"55"-23"0,16-37 30 0,-4 19-26 15,0 10 0-15,6 11 0 16,6 7 1-16,9 14 1 15,6-10 1-15,-1-6-4 16,1-5 1-16,0-11-2 16,-3-16 1-16,-3-7-5 15,3-20 0-15</inkml:trace>
  <inkml:trace contextRef="#ctx0" brushRef="#br0" timeOffset="3527.8856">9839 10271 35 0,'-15'-8'17'0,"66"-18"-19"0,-24 12 33 16,20-4-32-16,28-8 1 15,26-1-5-15,18-2 0 16,6 0-1-16,6 0 1 15,-6 0-5-15,-9 2 0 16</inkml:trace>
  <inkml:trace contextRef="#ctx0" brushRef="#br0" timeOffset="3782.887">10997 10139 41 0,'-18'34'20'0,"39"40"-26"16,-9-50 41-16,3 21-37 16,6 13 1-16,3 16-8 15,2 3 1-15,1-5 5 16,-6-12 1-16,-3-7-7 15,-6-13 1-15,-3-14-3 16,-3-12 1-16</inkml:trace>
  <inkml:trace contextRef="#ctx0" brushRef="#br0" timeOffset="3994.8895">10551 10340 38 0,'15'-27'19'0,"68"-18"-23"0,-50 35 41 0,20-1-39 15,13 1 1 1,14-4-5-16,9 4 0 0,7 5-1 16,-13-3 0-1,-9 2-4-15,-14 1 0 0</inkml:trace>
  <inkml:trace contextRef="#ctx0" brushRef="#br0" timeOffset="4339.2978">11539 10374 22 0,'-18'29'11'0,"30"53"-9"15,-6-55 19-15,0 7-21 16,3 1 1-16,3-1 0 16,0-5 1-16,-3-5-1 15,-1-5 1-15,-2-12 1 16,3-12 1-16,3-13 0 16,0-14 0-16,3-10-1 0,6-3 1 15,0-3-3-15,3 6 1 16,-1 2-1-16,1 6 0 15,-3 10-1-15,-3 5 0 16,-3 9 0-16,-3 10 0 16,0 5-2-16,2 0 1 15,1 6-7-15,0 5 0 16,6 2-3-16,0-7 0 0</inkml:trace>
  <inkml:trace contextRef="#ctx0" brushRef="#br0" timeOffset="4506.003">12295 10377 35 0,'-33'3'17'0,"15"5"-30"15,15-3 30-15,-6 8-31 16,6 8 1-16</inkml:trace>
  <inkml:trace contextRef="#ctx0" brushRef="#br0" timeOffset="4912.0842">12459 9684 39 0,'-3'-8'19'0,"6"50"-33"0,-3-15 38 16,-6 20-26-16,-9 22 1 15,-3 29-1-15,-3 10 1 16,3-4 3-16,6-7 0 16,6-4-1-16,3-14 0 15,3-12 2-15,12-14 1 0,12-16-2 16,15-14 1-16,11-12-4 15,19-6 1-15,2-7-3 16,10-9 1-16,-7 0-1 16,-8-2 0-16,-16 5 2 15,-11 0 1-15,-9 6 3 16,-12-1 0-16,-15 3-2 16,-15 5 1-16,-18 6-5 15,-9 5 1-15,-17 0-4 16,-10 5 0-16,-5 3-3 15,-4-1 0-15,13-1 0 16,5-1 1-16</inkml:trace>
  <inkml:trace contextRef="#ctx0" brushRef="#br0" timeOffset="5284.2276">13247 10075 16 0,'3'-8'8'0,"-3"6"-14"0,0 2 15 15,0 0-9-15,0 0 0 16,-3 0 3-16,3 2 0 0,-3 4-2 15,-2 7 1-15,-1 8 3 16,0 3 0-16,6 8-1 16,3 5 0-16,3 0-1 15,5 5 0-15,7-2-2 16,6 2 1-16,0-5-3 16,-3-5 1-16,-3-3 0 15,-4-8 0-15,-2-5-1 16,-3-8 0-16,0-8-5 15,-3-13 1 1</inkml:trace>
  <inkml:trace contextRef="#ctx0" brushRef="#br0" timeOffset="5571.3101">13739 9808 43 0,'-6'13'21'0,"3"43"-32"0,3-30 37 0,3 17-32 16,3 18 0-16,-3 15-9 16,0 6 0-16,-6 0 16 15,0-8 0-15</inkml:trace>
  <inkml:trace contextRef="#ctx0" brushRef="#br0" timeOffset="5840.3843">13664 10589 28 0,'-18'-32'14'0,"-6"-50"-18"16,19 61 26-16,2-8-23 15,3-3 0-15,3 0-2 16,5 8 0-16,-2 3 3 16,3 5 0-16,3 0-2 15,6 0 1-15,3 6 0 16,6 2 1-16,5 0 1 16,10 0 1-16,0 3 1 15,5-1 0-15,4 1 0 0,6 0 0 16,-7 0 0-16,-2 5 1 15,-1 2-1-15,-2 4 1 16,-3 4-2-16,-7 3 0 16,1 3-2-16,-3 3 1 15,-3 2-9-15,14-5 0 16,1-11-3-16,-3-21 1 16</inkml:trace>
  <inkml:trace contextRef="#ctx0" brushRef="#br0" timeOffset="6816.4517">9545 12626 20 0,'6'-11'10'15,"59"-2"-14"-15,-29 10 13 0,20-4-9 16,34-7 0-16,32-2 2 16,32-2 1-16,52-9-1 15,35 1 0-15,45 5 3 16,29 5 0-16,27 0 1 15,25 0 1-15,26-2-2 16,-10-4 1-16,-13-7-6 16,-40 3 1-16,-26-1-11 15,-42-10 1-15</inkml:trace>
  <inkml:trace contextRef="#ctx0" brushRef="#br0" timeOffset="8993.0249">9914 13671 25 0,'-33'0'12'0,"-3"24"-10"0,30-14 13 15,0 12-15-15,-3 4 0 16,-3 16 0-16,4 17 0 0,5 1-1 16,9 22 1-16,5 11-1 15,10-11 1-15,0-8-2 16,3-5 0-16,3-16-2 16,-6-13 0-16,-1-14-3 15,1-21 1-15</inkml:trace>
  <inkml:trace contextRef="#ctx0" brushRef="#br0" timeOffset="9191.7326">9789 13404 45 0,'9'-13'22'0,"8"-9"-34"16,-2 17 48-16,12 0-42 16,6 2 0-16,15 1-16 15,8-1 0-15</inkml:trace>
  <inkml:trace contextRef="#ctx0" brushRef="#br0" timeOffset="9489.3294">9949 14139 33 0,'-6'-8'16'0,"45"-45"-14"16,-21 35 22-16,15-9-25 16,11-2 0-16,4-2 0 15,9-4 1 1,14 1-5 0,-11 5 1-16,-13 8-5 15,-8 5 0-15</inkml:trace>
  <inkml:trace contextRef="#ctx0" brushRef="#br0" timeOffset="9787.582">10092 14489 34 0,'39'-6'17'0,"65"-15"-22"0,-62 18 29 0,14 1-27 16,22-1 1-16,11 1-8 15,12 2 1-15,-8 2 6 16,-1 3 1-16</inkml:trace>
  <inkml:trace contextRef="#ctx0" brushRef="#br0" timeOffset="10134.2886">10643 13914 31 0,'36'-2'15'0,"53"4"-20"0,-56 1 27 16,8 5-23-16,13 3 0 16,3 2-1-16,-1 5 1 15,-8 6 2-15,-4 3 1 16,-5-1-1-16,-9 3 1 16,-3 0 0-16,-4-2 1 0,-2-1-5 15,-6-5 1-15,0-5-8 16,-3-8 1-16</inkml:trace>
  <inkml:trace contextRef="#ctx0" brushRef="#br0" timeOffset="10449.1729">11119 13750 39 0,'-41'61'19'0,"-1"24"-26"0,30-53 33 32,-12 39-39-32,6-7 1 15,-3-14-7-15,1-8 0 16</inkml:trace>
  <inkml:trace contextRef="#ctx0" brushRef="#br0" timeOffset="10719.2272">11539 13200 44 0,'-21'13'22'0,"-9"40"-35"16,24-29 42-16,0 24-31 15,-3 15 1-15,1 19-2 16,2 21 1-16,0 11 1 16,3 3 1-16,3-9-3 15,6-18 1-15,3-8-2 16,2-24 0-16,1-15-5 0,6-20 1 16</inkml:trace>
  <inkml:trace contextRef="#ctx0" brushRef="#br0" timeOffset="11019.2208">11063 13777 40 0,'-6'2'20'0,"32"-4"-27"16,-8-1 37-16,9-2-30 15,15-3 1-15,8-3-3 16,16-2 0-16,8 0 0 16,4 2 0-16,-4 3-3 15,-5 0 0-15,-10 1-4 16,-8-1 1-16,-10 2-2 15,1 4 1-15</inkml:trace>
  <inkml:trace contextRef="#ctx0" brushRef="#br0" timeOffset="11426.5108">11807 13777 28 0,'-6'13'14'0,"36"6"-23"0,-21-17 29 16,8 1-21 0,10 0 0-16,6-1-1 0,3-4 1 15,-1-6 1-15,1-11 1 0,-3-5 0 16,0 3 0-16,-4-11 2 15,-2-2 0-15,-3-3 0 16,-3 0 1-16,-3 0-1 16,-6 2 0-16,-4 9-1 15,-5 5 0-15,-6 5-1 16,-2 8 0-16,-4 11-1 16,-3 7 1-16,-3 14 0 15,0 8 1-15,-3 18-1 16,0 3 0-16,0 10-1 15,3-2 1 1,15 21-11 0,6-18 0-16</inkml:trace>
  <inkml:trace contextRef="#ctx0" brushRef="#br0" timeOffset="11847.0638">12619 13869 46 0,'-23'53'23'0,"2"0"-31"0,18-42 36 16,-3 2-30-16,-3-2 1 15,-3-1 1-15,0-10 1 16,0-5 0-16,0-8 0 0,3-8-1 15,3-11 1-15,6-3 0 16,6-10 1-16,6-2-3 16,6-1 1-16,0 3-1 15,9 6 0-15,-6 4 1 16,-4 6 0-16,4 5 0 16,-3 6 1-16,0 7 1 15,0 6 1-15,6 5-1 16,-6 8 1-16,-1 5-1 15,4-2 0-15,3 4-2 16,6 4 0-16,0 5-5 16,-1 0 1-16,-2-1-4 15,0 1 1-15,-3-3-2 16,-3-5 0-16,-1-8-3 16,13-13 0-16</inkml:trace>
  <inkml:trace contextRef="#ctx0" brushRef="#br0" timeOffset="12070.5373">13420 13100 38 0,'-24'15'19'0,"-6"46"-29"0,22-32 38 15,-4 16-29-15,-3 24 0 16,0 16 0-16,0 18 1 15,6 11 0-15,0-3 1 16,3-13-4-16,3-14 0 0,3-15-4 16,-3-16 0-16,3-16-2 15,0-26 0-15</inkml:trace>
  <inkml:trace contextRef="#ctx0" brushRef="#br0" timeOffset="12417.3245">13215 13584 28 0,'12'-27'14'0,"2"-12"-17"16,-5 28 27-16,6-2-25 16,6 0 1-16,9-1-1 15,6 6 1-15,2 3 0 16,4 5 0-16,6 8 0 16,-1 3 0-16,1 7 1 15,-3 3 1-15,-4 0 0 16,4 3 1-16,-3-3-1 15,-1-5 0-15,-2 0 0 0,-3 3 1 16,-7 2-1-16,-5 5 0 16,-6 6 1-16,-3 0 0 15,-3 5 1-15,3 0 0 16,3-3 1-16,2-2 0 16,4-6 0-16,0-2 0 15,-6-3-3-15,-6 1 0 16,-12 1-5-16,-21 4 1 0,-48 13-13 15,-47 5 1-15,-15 5-2 16,-23-8 0-16</inkml:trace>
  <inkml:trace contextRef="#ctx0" brushRef="#br0" timeOffset="13050.6226">13867 13637 28 0,'80'-53'14'0,"93"-50"-42"0,-102 71 15 16</inkml:trace>
  <inkml:trace contextRef="#ctx0" brushRef="#br0" timeOffset="17807.7431">9789 11443 19 0,'-18'-2'9'0,"21"4"-9"0,6-2 10 16,6 0-8-16,20 0 0 16,22-2 2-16,35-6 1 15,39-6-3-15,60-4 0 0,38-3 3 16,60 2 1-16,41 1-2 15,42-1 1-15,33-2-10 16,23 2 0-16,-2-15-5 16,0-16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2T20:12:33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7973 7906 9 0,'-24'2'4'0,"27"-4"-6"16,-3 2 4-16,0 0-5 15,3 2 0-15</inkml:trace>
  <inkml:trace contextRef="#ctx0" brushRef="#br0" timeOffset="513.2826">8015 7919 11 0,'6'-5'5'0,"20"-1"-4"16,-17 4 10-16,0 2-10 15,6-3 0-15,3 0 0 16,0 3 0-16,6-5-2 16,2 3 1-16,7-1 1 15,3 3 0-15,3-3 1 16,5 1 1-16,7-1-1 0,5-2 1 16,4-1-1-16,2 1 0 15,7 5 0-15,5 3 0 16,4-1-3-16,-1 4 1 15,9-1 0-15,1 3 1 16,2 0-1-16,3 0 0 16,-5 0 0-16,2-3 0 15,-3-2 1-15,1-3 0 16,2 0 0-16,-3 0 0 16,3-3-1-16,-2 3 1 0,-1 3 0 15,0-1 0-15,7 4-1 16,-4-1 0-16,3 0 0 15,1 3 0-15,2-3 0 16,3-5 0-16,3-2 0 16,3-1 0-16,4-2 0 15,2-6 1-15,-3 1-1 16,3-1 1-16,-3 0 1 16,6 1 0-16,-9-3 0 15,4 2 1-15,-7 3-1 16,3 3 1-16,-9 2-1 15,-8 1 1-15,-10 4-2 16,-9 1 0-16,-5 2-1 16,-12 3 1-16,-10-3-4 15,-5 1 0-15,-9-1-7 16,-9-5 0-16</inkml:trace>
  <inkml:trace contextRef="#ctx0" brushRef="#br0" timeOffset="2013.2468">13462 7678 12 0,'-36'-8'6'0,"9"3"-6"0,21 2 7 15,-3 3-8-15,3 0 1 16,0 0-2-16,3 0 1 16,0 0 1-16,3 0 1 15,0 0 0-15,9 0 0 16,3 3 1-16,3 0 0 16,6 2 1-16,3 0 0 15,6 3 0-15,5 3 1 16,10-1-1-16,6 1 0 0,11-3-1 15,10 0 0-15,14 5 0 16,9-5 0-16,24 8-1 16,9-8 0-16,6 2-1 15,21-2 1-15,9 0 0 16,20 0 1-16,16 0 0 16,14 5 1-16,18 3-1 15,15 5 1-15,-3 3-1 16,9 11 0-16,0-12-2 15,0 4 1-15,-3-6-1 16,-18-2 0-16,-11-12-1 16,-22-4 1-16,-11-8-5 15,-31-14 1-15,-14-5-6 16,-33-15 1-16</inkml:trace>
  <inkml:trace contextRef="#ctx0" brushRef="#br0" timeOffset="9458.4908">15376 6017 1 0,'-6'-11'0'0,"-3"6"7"0,6-1 1 16,0 4-6-16,0-3 0 16,0 5 2-16,0 2 1 15,0 11-6-15,-3 9 1 16,0 1 3-16,0 14 1 16,0 8-1-16,-3 0 1 15,3 3-2-15,-3 8 0 16,6-11-2-16,-3-8 0 15,3 0-6-15,0-3 1 0</inkml:trace>
  <inkml:trace contextRef="#ctx0" brushRef="#br0" timeOffset="10088.1535">16031 5834 27 0,'-6'-8'13'0,"6"5"-15"15,0 3 22-15,0 3-21 16,-3 5 1-16,-3 11 0 16,-3 12 1-16,-3 6 0 15,-3 14 1-15,0 4-1 16,0 3 1-16,3 9 0 16,3-4 1-16,3-2-2 15,3-3 0-15,3-10-3 16,0-6 1-16,0-5-6 15,0-8 1-15,3-2-3 16,0-17 0-16</inkml:trace>
  <inkml:trace contextRef="#ctx0" brushRef="#br0" timeOffset="10688.4707">15837 5823 6 0,'-6'-5'3'0,"6"-3"1"0,0 8-2 16,0-2-1-16,-3 2 0 16,-3 0 2-16,-3 5 0 15,-6 3-2-15,-5 8 0 16,-7 8 3-16,-3 5 0 15,0 2 0-15,3 9 1 16,4 0 0-16,5-9 0 16,6-4-1-16,3-3 1 15,6-6-2-15,12-4 1 0,15-7-2 16,17-1 1 0,7-1-3-16,11-2 1 0,4 2-7 15,2-2 1-15,7-1-4 16,-1 4 0-16</inkml:trace>
  <inkml:trace contextRef="#ctx0" brushRef="#br0" timeOffset="11288.5384">16864 6162 12 0,'-9'0'6'0,"6"-5"-1"0,-3 5 3 0,-3 0-6 16,-3 0 0-16,-3-3 3 15,-5 3 0-15,-7 3-6 16,-3 5 0-16,0 5 4 16,0 6 1-16,4-6 0 15,2 5 0-15,3-2-1 16,3 13 0-16,3 0-1 15,6 0 1-15,3 3 0 16,3-3 0-16,3 0-2 16,6-2 0-16,6-3 0 15,9-6 0-15,6 1-3 16,9-9 0-16,5-7-4 0,7-6 0 16,3-15-4-16,2-11 0 15</inkml:trace>
  <inkml:trace contextRef="#ctx0" brushRef="#br0" timeOffset="11679.5874">17245 5657 8 0,'-21'-40'4'0,"18"56"3"0,3-5-1 0,-3 7-3 15,-3 14 1-15,-3 29 2 16,0 15 1-16,0 12-8 15,0 10 0-15,1-6 7 16,2-4 1-16,3-12-2 16,3-12 0-16,3-14 0 15,0-8 0-15,3-18-2 16,2-13 1-16,4-11-2 16,3-19 0-16,12-13-2 15,3-2 1-15,3-6-1 16,-7 1 0-16,4 10-1 15,-6 2 1-15,-3 6-2 16,-3 5 1-16,-3 6 0 16,-1 2 0-16,-2 10 0 15,0 11 0-15,-3 3 0 16,0 3 0-16,0 5-1 16,0 7 1-16,0-4-5 15,-3-1 1-15,3-4-4 0,0-4 0 16</inkml:trace>
  <inkml:trace contextRef="#ctx0" brushRef="#br0" timeOffset="12131.8082">18013 6220 28 0,'-12'-16'14'16,"9"11"-21"-16,3 5 23 0,-3 0-18 16,0 0 1-16,-3 3-1 15,-3-1 0-15,0 1 2 16,0 2 1-16,-3 1-1 16,1-1 1-16,2 3 0 15,0 0 1-15,-3 2 0 16,0 1 0-16,0 5 0 15,3 2 0-15,0-4-1 16,-3 7 0-16,0 0 0 16,3-2 1-16,0-4-1 15,0 1 1-15,4-5 1 16,2 2 0-16,6 0 0 0,2-2 0 16,10-1-1-1,6-4 0-15,6-6-2 0,6-6 1 16,-1-1-2-16,-2-9 0 15,-3-3-1-15,-3 1 0 16,-3 2 0-16,-6 0 0 16,-7 3-3-16,-2 2 0 15,-6 0-4-15,3 4 1 16</inkml:trace>
  <inkml:trace contextRef="#ctx0" brushRef="#br0" timeOffset="12355.3862">18299 6186 18 0,'0'11'9'0,"-3"36"-6"0,3-28 9 0,-3 12-10 15,0 4 0-15,-3-1 0 16,3-5 0-16,0-8-2 16,6 1 0-16,0-6 3 15,3-9 1-15,0-7-2 16,3-7 1-16,3-9-3 15,-4-3 1-15,1-5-7 16,0 3 1-16,9-3-4 16,0 1 0-16</inkml:trace>
  <inkml:trace contextRef="#ctx0" brushRef="#br0" timeOffset="12731.178">18849 6297 29 0,'-9'3'14'0,"-3"-6"-24"0,10 0 29 16,-10 3-20-16,-3 0 1 0,-6 3-1 16,-3 2 1-1,3 1 2-15,0 2 1 16,1 2 0-16,-1 3 0 0,3 6 0 15,6 2 1-15,3 0-1 16,6 0 1-16,9 3-4 16,6-8 1-16,3-5-1 15,9-3 1-15,5-6-1 16,1-7 1-16,-3 2-1 16,0 1 1-16,-3-1 0 15,-7 0 0-15,-5 3 0 16,-6 3 0-16,-6 5-2 15,-6 5 1-15,-6 3-6 16,0 0 1-16,4 5-5 16,5-10 0-16</inkml:trace>
  <inkml:trace contextRef="#ctx0" brushRef="#br0" timeOffset="13033.6209">19522 6395 17 0,'18'3'8'0,"-3"-25"-2"0,-15 22 7 16,0-5-13-16,0 0 0 15,-3 0 1-15,-6-1 0 16,-6 6-1-16,-9 0 1 16,-9 3 1-16,-5 8 0 15,-1 4 0-15,-6 7 0 0,1-4 0 16,2 6 0-16,6 2 0 15,7 6 0-15,2-5 0 16,9-1 1-16,6 0 0 16,6-2 0-16,6-3-4 15,12-10 1-15,12-11-8 16,12-5 0-16,11-24-2 16,7-16 0-16</inkml:trace>
  <inkml:trace contextRef="#ctx0" brushRef="#br0" timeOffset="13618.4273">20031 5765 33 0,'0'-2'16'0,"-18"44"-19"16,6-18 34-16,-9 18-33 16,-8 19 0-16,-4 18-6 15,0 11 0-15,9 0 5 0,4-5 1 16,2-11-7-1,3-13 0-15,0-16 3 0,0-11 1 16,-6-7 4-16,-3-17 0 16,-5-7 3-16,-1-8 1 15,0-6 1-15,6-10 0 16,3-3-3-16,4-5 0 16,8 0 0-16,6 2 0 15,6 1 1-15,6 2 1 16,14 3 1-16,7 2 1 0,3 6 0 15,9 5 0-15,8 8-1 16,4 3 0-16,-4 2-3 16,7 3 1-16,-1 5-2 15,-5-5 0-15,0-2 0 16,5-4 0-16,4-4 0 16,-1-1 0-16,-5 0 0 15,-7 1 0-15,-11-6 0 16,-3 2 1-16,-9 1-1 15,-6 0 1-15,-6 0 0 16,-7 2 0-16,-8 0 1 16,-8 1 0-16,-10 2 0 15,-9 0 0-15,-3 0-1 16,0 0 1-16,4 0-1 16,2 2 0-16,3 1-2 15,3 2 1-15,3 3 0 16,7 11 1-16,2 2-2 15,0 11 1-15,6 2-5 16,3 3 1-16,6 3-6 0,9-11 0 16,8 0-1-16,4-11 1 15</inkml:trace>
  <inkml:trace contextRef="#ctx0" brushRef="#br0" timeOffset="14037.2339">20704 6472 37 0,'-3'5'18'0,"0"24"-22"0,0-16 38 0,-3 11-33 16,0-13 1-16,-3 7 1 15,0-2 0-15,3-3-2 16,0-5 0-16,3-2 3 16,3-4 1-16,3-12-3 15,6-6 0-15,6-8-3 16,9 0 1-16,14-8-4 15,10-10 0-15,6 5-5 16,11 3 1-16,1-1 0 16,5 3 1-16,-2 3 0 15,-7 3 1-15,-11 7 3 16,-10 1 0-16,-8 7 5 16,-6 6 1-16,-3 8 0 15,-6 7 0-15,-4 9 0 16,-2 2 1-16,0 8-2 15,3 3 1-15,9 0-1 0,9-3 0 16,-1 0 1-16,-2-5 1 16,-9-1 1-16,-12 9 1 15,-30-3-1-15,-27 3 1 16,-41 8-7-16,-36-1 1 16,-39 12-13-16,-8-1 1 15</inkml:trace>
  <inkml:trace contextRef="#ctx0" brushRef="#br0" timeOffset="31287.1745">19013 6996 18 0,'3'18'9'0,"0"35"-9"0,-3-42 9 15,0 10-10-15,-3 5 0 0,0 3 0 16,0 8 0-16,0 6 2 15,0 4 1-15,0 4-1 16,0-1 0-16,6 8 1 16,0 8 1-16,3 16-1 15,3 3 0-15,6 10-1 16,3 8 1-16,-3 11-2 16,-3 13 1-16,5 11-2 15,1 15 1-15,0 11 0 16,0 11 0-16,-3 10 0 15,-3 11 1-15,3 2-1 16,2 17 1-16,1-4-1 16,-3 17 1-16,0 5 0 15,6 15 0-15,-3 9-1 16,6 5 0-16,-4 8-1 16,4 0 1-16,-3 5 0 15,0-5 0-15,0-11 0 16,0 0 0-16,-1-13 1 15,1-8 0-15,-6-10 2 0,3-19 1 16,-3-8-1-16,-3-10 0 16,3-19-1-16,0-16 1 15,-1-11-4-15,1-15 1 16,3-11-5-16,3-16 1 16,0-13-6-16,0-13 1 15</inkml:trace>
  <inkml:trace contextRef="#ctx0" brushRef="#br0" timeOffset="32893.7144">18718 7239 21 0,'-38'-5'10'0,"8"15"-8"15,21-4 10-15,-9 7-13 16,-9 3 0-16,1 2 0 16,2-5 1-16,6 1-2 0,12-12 1 15,15-15-3-15,15-5 0 16,11-9 1-16,16-10 0 16,-3 3 3-16,5-3 1 15,7-6 5-15,-4 4 1 16,4 2 2-16,2 0 1 15,4 5 1-15,-10 5 0 16,-2 9-4-16,-6 15 0 16,-10 14-4-16,-5 18 1 0,-9 16-7 15,-9 10 1-15,-6 19-11 16,0 19 1-16</inkml:trace>
  <inkml:trace contextRef="#ctx0" brushRef="#br0" timeOffset="33748.5867">19248 14560 24 0,'-3'-3'12'0,"0"11"-15"0,9-2 13 0,0 7-7 16,3 13 0-16,3 6 7 16,12 8 1-16,9 7-10 15,2 6 1-15,7-2 7 16,-3-1 1-16,2-11-3 15,-2-17 1-15,12-28-7 16,11-36 0-16,24-59-10 16,22-52 0-16,23-51-6 15,-12-5 0-15</inkml:trace>
  <inkml:trace contextRef="#ctx0" brushRef="#br0" timeOffset="49753.6092">17873 9263 4 0,'15'56'2'0,"-12"34"-6"0,0-64 3 0</inkml:trace>
  <inkml:trace contextRef="#ctx0" brushRef="#br0" timeOffset="49875.6038">17950 10274 8 0,'-6'100'4'0,"6"9"-6"16,6-72 9-16,0 16-8 16,3 8 0-16,3 13-3 15,0 13 0-15</inkml:trace>
  <inkml:trace contextRef="#ctx0" brushRef="#br0" timeOffset="50173.9332">18058 13996 12 0,'-15'135'6'0,"6"-5"-4"0,6-93 12 15,0 19-14-15,0-1 0 16,0 6 0-16,0 5 1 16,3 3-2-16,0 0 1 15,0 2-1-15,0 1 1 0,3-4-1 16,-3 4 0-16,0-11-2 16,-3-8 1-16,0-14-2 15,-3-2 0-15</inkml:trace>
  <inkml:trace contextRef="#ctx0" brushRef="#br0" timeOffset="65307.3571">13721 8178 2 0,'3'0'1'0,"3"0"-2"0,-6 0 2 16</inkml:trace>
  <inkml:trace contextRef="#ctx0" brushRef="#br0" timeOffset="65831.8265">13762 8152 4 0,'6'-8'2'0,"6"-3"0"0,-9 9 4 15,0-4-5-15,0 4 1 16,-3 2 0-16,0-3 0 16,-6 0-3-16,-3 3 0 15,-3 0 3-15,0 0 0 16,-5 0 0-16,-7 0 0 15,-3 3 0-15,-3 0 1 0,-5-1 0 16,-4 4 0-16,-9-1 0 16,-2 6 0-16,2-4-2 15,-3 9 1-15,-2 5-2 16,11-5 1-16,-20 11-1 16,-1 10 1-16,-2 3-2 15,5 2 1-15,7-8 0 16,8 3 0-16,9 0-1 15,6 3 1-15,7 2 0 16,5-2 0-16,9 2 0 16,6-2 0-16,6 2 0 15,9 6 0-15,9 0 0 16,8-11 1-16,10 2-1 16,3-2 0-16,8-2 0 15,4-6 0-15,8-3 1 16,13-2 0-16,8-13-1 15,12-6 1-15,7-13 0 0,17-8 0 16,-3-10-1-16,3-11 1 16,9-6-1-16,-9-7 1 15,-6-5 0-15,-12-6 0 16,-23 3 1 0,-13 5 1-16,-17 2-1 0,-16 1 0 15,-23 2-3-15,-24 3 1 16,-26 1-6-16,-31 6 0 15,-41 7-3-15,-9-1 0 0</inkml:trace>
  <inkml:trace contextRef="#ctx0" brushRef="#br0" timeOffset="67799.2713">13867 9504 9 0,'11'-37'4'15,"28"10"-2"-15,-27 17 5 0,0-3-8 16,-3-6 1-16,0 0 1 15,3-2 1-15,-6 0-1 16,-6 3 0-16,-6 2 1 16,-12 0 0-16,-12 8 0 15,-9 5 0-15,-8 9-1 16,-16 4 0-16,-8 9-1 16,-18 10 1-16,-4 0-1 15,-5 5 0-15,0 6 1 16,0-3 0-16,2 13 0 15,4 6 0-15,3-3-1 16,8 2 1-16,13-4-1 16,8 4 1-16,16 1-2 0,11-6 0 15,21 3 0-15,21-3 0 16,21-5 1-16,26-10 0 16,25-9 1-16,20-10 1 15,24-19 1-15,18-13 0 16,6-10 1-16,8-16 0 15,10-11 0-15,-12-8 0 16,-3-16-1-16,-18-8 0 16,-15 3-1-16,-21-8 1 0,-21-10-1 15,-23 2 0-15,-21 8-3 16,-36 16 1-16,-33 10-5 16,-41 19 0-1</inkml:trace>
  <inkml:trace contextRef="#ctx0" brushRef="#br0" timeOffset="101202.815">13465 11279 25 0,'53'-2'12'0,"132"23"-16"16,-114-13 12-16,48 5-18 15,42 3 0-15</inkml:trace>
  <inkml:trace contextRef="#ctx0" brushRef="#br0" timeOffset="101622.4941">13084 12382 38 0,'59'6'19'0,"126"-12"-32"15,-111 6 39-15,45 3-29 16,42 0 1-16,27 5-4 16,17-3 1-16,9 8 0 15,4-2 0-15</inkml:trace>
  <inkml:trace contextRef="#ctx0" brushRef="#br0" timeOffset="102029.0857">13239 13462 46 0,'35'-21'23'0,"144"-29"-35"16,-114 42 45-16,45-6-39 15,18-1 1-15,33-4-10 16,12-2 0-16,-1-6 14 16,-11 4 0-16</inkml:trace>
  <inkml:trace contextRef="#ctx0" brushRef="#br0" timeOffset="102343.1436">13179 14626 57 0,'125'0'28'15,"324"-10"-77"-15,-249 2 60 0,98-35-23 16,32-18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19:34:38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7952 5329 12 0,'-6'-19'6'0,"12"1"-17"16,-6 18 7-16</inkml:trace>
  <inkml:trace contextRef="#ctx0" brushRef="#br0" timeOffset="150.5709">8922 5395 24 0,'221'34'12'0,"204"-5"-16"15,-252-29 24-15,86 8-23 16,83-8 1-16,69 3-10 16,47-14 0-16,22-10 13 15,20-8 0-15</inkml:trace>
  <inkml:trace contextRef="#ctx0" brushRef="#br0" timeOffset="4549.8523">15316 6239 12 0,'191'-19'6'0,"106"-10"-1"0,-184 21 6 15,54 0-12-15,50 3 1 16,42 2-1-16,42-2 1 16,38 0 0-16,24 2 1 15,21 1-1-15,9 4 1 32,301 3 1-32,-179-5 0 0,-101 0 0 15,-75 0 1-15,-50 0-7 16,-66-5 0-16</inkml:trace>
  <inkml:trace contextRef="#ctx0" brushRef="#br0" timeOffset="18917.4303">10188 6445 3 0,'0'0'1'0,"5"-18"-3"16,-2 10 1-16</inkml:trace>
  <inkml:trace contextRef="#ctx0" brushRef="#br0" timeOffset="19411.1407">10205 6334 18 0,'-6'-29'9'0,"-5"18"-10"15,5 1 18-15,-3 2-17 0,-9-3 1 16,-6 3-1-16,-3-5 0 16,-3 8 0-16,-11-3 0 15,-7-3 0-15,-8 1 1 16,-16-1-1-16,1 1 0 15,-10 2 1-15,1 0 0 16,-6 2-1-16,-7 6 1 16,4-5-1-16,-9 2 1 0,6 3-1 15,-7 3 1-15,-2 8-2 16,-3 5 1-16,9 5 0 16,2 3 0-16,1 10 0 15,3 8 0-15,11 3-1 16,7 0 1-16,6 6-1 15,11-9 1-15,12 3-2 16,10 0 1-16,14-3 1 16,18 3 0-16,12 0 0 15,23 0 0-15,22-5 0 16,26-1 0-16,21-7 1 16,27-3 1-16,9-2-2 15,15-3 1-15,15-9-1 16,2 1 1-16,7-8 0 15,-3-8 0-15,-4-5-1 16,-8-3 1-16,-21-8 0 16,-15-13 1-16,-15-8 1 15,-27-5 1-15,-23-11-2 0,-31-3 1 16,-26-5-2 0,-38-13 0-16,-46-8-3 0,-44-8 0 15,-56 16-8-15,-46 5 1 16</inkml:trace>
  <inkml:trace contextRef="#ctx0" brushRef="#br0" timeOffset="27533.6244">10277 6630 26 0,'9'3'13'0,"89"-43"-14"15,-65 27 14-15,26 3-14 0,28-9 1 16,17-2 0-16,21-3 0 16,21-5 0-16,17-3 0 15,-2-2 0-15,-12 5 0 16,-9 2 0-16,-18 3 0 16,-21 6-1-16,-18 2 1 15,-20 3-6-15,-21 5 0 16</inkml:trace>
  <inkml:trace contextRef="#ctx0" brushRef="#br0" timeOffset="27848.0692">10226 6588 28 0,'-6'37'14'0,"113"29"-18"0,-47-50 24 16,44 8-26-16,36-5 0 16,24 7-8-16,2-26 0 15</inkml:trace>
  <inkml:trace contextRef="#ctx0" brushRef="#br0" timeOffset="38076.0409">9610 7739 11 0,'3'-29'5'16,"-6"26"2"-16,3 3 5 0,0-2-11 16,0 2 1-16,0 0-1 15,0 0 0-15,0 0-3 16,9 0 1-16,0 5 1 16,9 6 0-16,15 2-1 15,14-3 1-15,34-2 1 16,32 6 0-16,41-4 0 15,43 1 0-15,26-1-5 16,21-2 0-16</inkml:trace>
  <inkml:trace contextRef="#ctx0" brushRef="#br0" timeOffset="38643.8806">12423 7866 24 0,'113'8'12'0,"179"3"-21"16,-182-6 20-16,57 3-16 0,47 0 0 16,30-6 7-16,18 1 0 15,15-6 1-15,-9-2 1 16,-6-5-2-16,-21-6 1 16,-15 0-5-16,-18 5 0 0</inkml:trace>
  <inkml:trace contextRef="#ctx0" brushRef="#br0" timeOffset="55803.6128">21216 5665 22 0,'-15'-16'11'0,"9"-5"-10"15,6 15 11-15,9 1-12 16,9-13 1-16,17 4 0 16,19-7 0-16,26-11-2 0,33-7 1 15,21 7-4-15,12 6 0 16,-9 7-2-16,-15-10 0 15</inkml:trace>
  <inkml:trace contextRef="#ctx0" brushRef="#br0" timeOffset="57275.9642">8521 7067 19 0,'154'-40'9'0,"156"-52"-2"15,-188 55 10-15,57-8-18 16,62-8 0-16,30 5-4 16,26 8 1-16,13 6 0 15,-18-3 1-15</inkml:trace>
  <inkml:trace contextRef="#ctx0" brushRef="#br0" timeOffset="58566.3165">12819 8006 12 0,'21'-16'6'0,"119"-18"-6"0,-75 21 7 15,51-6-7-15,66-10 0 16,62-8 0-16,56-3 0 15,55 1-3-15,43-6 0 16</inkml:trace>
  <inkml:trace contextRef="#ctx0" brushRef="#br0" timeOffset="65847.8009">11036 9671 18 0,'12'-22'9'0,"89"-1"-9"0,-50 15 10 16,29-6-11-16,36-2 1 15,42-2 0-15,29-1 1 16,34-2-1-16,32 3 0 16,32 10-5-16,-5 3 1 15</inkml:trace>
  <inkml:trace contextRef="#ctx0" brushRef="#br0" timeOffset="66284.0198">14012 9596 22 0,'12'3'11'0,"185"13"-36"0,-117-16 18 0</inkml:trace>
  <inkml:trace contextRef="#ctx0" brushRef="#br0" timeOffset="66687.9991">17525 9567 30 0,'68'-21'15'0,"126"24"-31"0,-111-1 30 0,33 1-20 16,42 0 1-1,29-3-6-15,10-8 1 0</inkml:trace>
  <inkml:trace contextRef="#ctx0" brushRef="#br0" timeOffset="76417.5288">9437 10443 31 0,'-6'-10'15'16,"27"-12"-17"-16,0 14 15 0,12 0-15 16,32-5 1-16,34-8-2 15,38-5 0-15,35-3 4 16,42-6 1-16,34 3-2 16,31 9 1-16,28 7-3 15,2 16 1-15,13 10-5 16,-12-10 1-16</inkml:trace>
  <inkml:trace contextRef="#ctx0" brushRef="#br0" timeOffset="77076.6536">6148 10485 28 0,'164'-39'14'0,"256"7"-20"0,-265 29 24 0,71 6-32 16,62 5 1-16</inkml:trace>
  <inkml:trace contextRef="#ctx0" brushRef="#br0" timeOffset="92197.0211">11979 12565 0 0,'-9'-18'0'0</inkml:trace>
  <inkml:trace contextRef="#ctx0" brushRef="#br0" timeOffset="92884.9477">11863 12425 8 0,'-23'-21'4'0,"-34"-8"1"0,39 18 5 16,-6-2-9-16,-14-3 0 15,-16 0 0-15,-3 3 1 16,-17 2-2-16,-6-2 0 15,-22 2 1-15,1-5 1 0,-15 3-1 16,-21 0 1-16,-9 0-1 16,-11 0 0-16,-16 2-1 15,-9 3 1-15,-8 3-2 16,-4 5 1-16,-8 2 0 16,0 4 1-16,-1 7 0 15,-2 0 1-15,5 3 0 16,4 10 0-16,0 12 0 15,-10-1 0-15,10 15-1 16,-1 7 1-16,16 2-2 16,5 5 0-16,18 0-2 15,12-3 0-15,21 9 1 16,18 2 0-16,18-8 0 16,15 0 0-16,17 0 0 15,15 3 0-15,16-5 1 16,17 2 0-16,15-3-1 15,20 1 1-15,19-3-1 16,15-8 0-16,17-3-1 16,21 0 1-16,21-5 0 15,15 0 0-15,21-5 1 0,15-3 0 16,17-3 0-16,13-2 1 16,17-6 0-16,9-7 0 15,9-9 1-15,9-4 0 16,3-6 0-16,9-8 1 15,0-5-2-15,6-3 1 16,-6-11-1-16,0-10 1 0,-9-2-2 16,-6-6 1-16,-5-6-1 15,-10-4 1-15,-21-9 1 16,-14 3 0-16,-7-5 1 16,-23 5 0-16,-21-7 0 15,-21 1 1-15,-21-4-1 16,-21 5 1-16,-23-8-2 15,-21 5 1-15,-18-5-2 16,-39-11 0-16,-27 1-2 16,-35-9 0-16,-30 0 0 15,-45 6 0-15,-41 0-6 16,-54 7 0-16,-57 19-4 16,-47 3 1-16</inkml:trace>
  <inkml:trace contextRef="#ctx0" brushRef="#br0" timeOffset="104026.6843">2993 14798 6 0,'12'-29'3'0,"18"11"-3"0,-21 12 3 0,0-2-2 16,-6 0 0-16,3 3 4 15,0 0 0-15,-6 5-4 16,0 5 1-16,-3 8 4 15,-6 16 0-15,-9 22 0 16,-6 20 1-16,-6 30-1 16,-2 28 0-16,5 17-3 15,6 18 1-15,9 5-2 16,21-7 1-16,21 2-6 16,17-11 0-16,22-10-7 15,11-16 1-15</inkml:trace>
  <inkml:trace contextRef="#ctx0" brushRef="#br0" timeOffset="104656.0193">2841 12666 24 0,'-9'39'12'0,"3"72"-10"0,-2-60 15 15,2 31-18-15,3 34 1 0,6 24-1 16,11 9 0-16,28-15-1 16,15-17 0-16,29-22-5 15,18-23 0-15</inkml:trace>
  <inkml:trace contextRef="#ctx0" brushRef="#br0" timeOffset="107524.2209">808 12488 22 0,'-41'6'11'0,"-34"60"-20"16,57-48 11-16,4 3-3 15,-1 3 0-15,3-8 0 16,6-3 1-16,3-2 2 16,12-6 1-16,3-2-1 15,9-3 1-15,5 0 0 16,7 3 0-16,3-3-1 15,2 0 0-15,-8 2-2 16,3 6 0-16,-9 0 0 16,-6 5 1-16,-9 8-2 15,-9 9 1-15,-3 1-1 16,-15 12 1-16,-3-1-3 16,-6 0 1-16,0 3-3 0,-5 0 0 15</inkml:trace>
  <inkml:trace contextRef="#ctx0" brushRef="#br0" timeOffset="107810.4756">1052 12152 36 0,'-29'-10'18'0,"26"36"-28"15,12-13 38-15,-3 3-29 16,11 11 0-16,1 4-4 16,9 12 1-16,-3 4 3 15,0-2 0-15,-3 0-6 16,-1-2 0-16,-2-4-1 15,-6 6 0-15</inkml:trace>
  <inkml:trace contextRef="#ctx0" brushRef="#br0" timeOffset="108349.0022">776 12459 21 0,'32'-29'10'0,"73"0"-12"0,-67 16 18 16,22-8-19-16,14-6 0 15,13 3-6-15,5-5 1 16,-9 0 9-16,-8-3 1 16,-22 6-3-16,-5 2 0 15,-15 0 4-15,-13 0 1 0,-2 3 3 16,-6-2 1-16,-3 7-1 15,0 0 1-15,-9 3-6 16,-6 2 0-16,-3 6-3 16,0 5 1-16,-9 2-3 15,0 4 1-15,-2 7 0 16,-1 3 1-16,-3 0 2 16,-3 7 0-16,-3 4-1 15,10-1 1-15,5 1 0 16,0 7 1-16,12 6-1 15,12-6 0-15,0 9 1 16,14 2 0-16,10-11 0 16,3-5 1-16,0 0-1 15,2-18 1-15,4-6-1 16,3-18 0-16,2-6-1 16,-5-12 0-16,-12-4 0 15,-9-7 0-15,-18-3 0 16,-6-3 0-16,-12 6-1 15,-9 5 0-15,-3 16-3 16,-15 10 0-16,-2 8-5 0,2 14 0 16,0 10-3-16,10-2 0 15</inkml:trace>
  <inkml:trace contextRef="#ctx0" brushRef="#br0" timeOffset="108639.308">2136 12250 43 0,'-21'13'21'0,"18"17"-31"15,3-25 43-15,-6-3-38 16,3-2 0-16,-6-7-4 15,0-9 1-15,-6-13 11 16,-2-8 0-16,8-8-5 16,9-8 0-16,0 2 2 15,9-2 0-15,8 8 0 16,-2 8 1-16,3 6-8 16,15 4 0-16</inkml:trace>
  <inkml:trace contextRef="#ctx0" brushRef="#br0" timeOffset="109041.1908">2931 11554 22 0,'-12'-5'11'0,"3"5"-24"0,9 5 13 16,-9 6-5-16,-6 2 1 0,0 6 21 31,-56 2-17-31,92 24 5 16,-66 21 0-16,3 5 3 16,9-2 1-16,7 0 1 15,-1-8 0-15,12-11-7 16,0-8 0-16,6-15-4 15,6-14 0-15,-3-16 2 16,6-10 0-16,6-16 0 16,12-8 1-16,0-16 0 15,9 6 1-15,2 2-1 16,-2 5 0-16,-3 3-4 16,-6 13 0-16,-9 19-5 15,-3 7 0-15,-12 14-5 16,-3 11 1-16</inkml:trace>
  <inkml:trace contextRef="#ctx0" brushRef="#br0" timeOffset="109746.478">3303 11478 38 0,'-12'-6'19'0,"9"6"-39"0,-3 0 34 0,3 0-19 16,-3-2 0-16,-3 2 1 15,-6 5 0-15,-3 8 8 16,-3 0 1-16,7-2-5 16,-4 0 1-16,6 2 3 15,3-3 0-15,0-2 0 16,6 0 0-16,-3 0-2 16,6-2 1-16,6-4-1 15,-6 3 0-15,0-2-1 16,3 0 0-16,3 2 0 15,-6-5 0-15,6 5-2 16,-3 3 1-16,-3 3-1 0,-3 5 1 16,0 5 1-16,0 3 0 15,-6-3 1-15,3-3 0 16,3 4 1-16,-6-1 1 16,3 0-1-16,3 3 0 15,3-3-1-15,3-3 1 16,3-4-2-16,3-6 0 15,9-6-1-15,-3-7 1 16,3-8-1-16,2-1 1 0,4-4 0 16,3-1 0-16,3-2-1 15,-3 8 1-15,-1 5-1 16,4 8 0-16,3 5-1 16,-6 9 1-16,-12 9 0 15,-3 7 0-15,-12 7 0 16,-18 8 1-16,-15 2-1 15,-24 6 0-15,-11 3-2 16,-18-9 0-16,2-4-4 16,-2-9 1-16,12-10-5 15,8-14 0-15,15-4-3 16,19-6 1-16</inkml:trace>
  <inkml:trace contextRef="#ctx0" brushRef="#br0" timeOffset="110092.0717">3586 11470 24 0,'38'-16'12'0,"49"-8"-15"0,-67 16 21 16,16 0-21-16,-3-2 1 15,9-4-2-15,-16-2 1 16,7-5 5-16,-6-5 0 15,6-9-1-15,-10-2 0 16,-2 0 1-16,-3-2 1 16,-6 7 0-16,-3 5 0 0,-9 14-2 15,-9 16 1-15,-12 13-2 16,-9 21 1-16,-20 13 4 16,-7 8 1-16,1 14 1 15,11-9 1-15,27-7-1 16,18-6 0-16,12-5-1 15,21-11 1-15,14-7-14 16,13-11 1-16,5-8-9 16,-2-19 0-16</inkml:trace>
  <inkml:trace contextRef="#ctx0" brushRef="#br0" timeOffset="111412.241">758 13589 27 0,'-24'-5'13'0,"6"5"-16"0,18 2 12 0,0-2-12 16,-6 3 0-16,3-3 0 16,3 3 0-16,-6-1 6 15,-3 6 0-15,3 3-1 16,3 5 0-16,3 5 1 15,0 11 1-15,3-1-1 16,9 14 0-16,-3 0-2 16,9-5 1-16,6-8-2 15,3-3 1-15,-4-13 0 16,7-8 1-16,0-14 0 16,-3-12 0-16,0-19 1 15,2-11 0-15,-2-13-1 16,0-7 1-16,-3-9-3 15,0-8 1-15,-7 0-3 16,1-2 1-16,-3 8 0 16,-3 13 0-16,-3 13 1 15,-3 8 0-15,-6 10 1 16,6 12 0-16,-6 4 1 0,9 16 0 16,-6 3 0-16,6 14 1 15,6 7-2-15,-6 5 1 16,-1 3-1-16,7 8 0 15,3 6 0-15,0-4 1 16,0 4-1-16,3 2 0 16,0-6 0-16,-7-2 1 0,1-5-1 15,-3-3 0 1,3 0 0-16,-6-5 1 0,6-5-2 16,-6-1 1-16,3-7-1 15,3-9 1-15,-6-7-1 16,5-8 0-16,4-8-1 15,0-8 1-15,6-6 0 16,-6-10 0 0,6-2-1-16,2-4 0 0,-2-7 1 15,0 5 0 1,-3 0 0-16,-3 6 0 0,-3-1 0 16,0 8 0-16,-7 3 1 15,-8 6 0-15,0 4-1 16,0 3 1-16,-8 6-1 15,2 7 0-15,-3 9 0 16,-3 4 1-16,0 11-1 16,3 11 0-16,0 8 0 15,6 13 1-15,-6 5-1 16,9 11 0-16,9-3-1 16,0 3 0-16,12-5-8 0,9-6 1 15,11-16-6-15,-8-18 1 16</inkml:trace>
  <inkml:trace contextRef="#ctx0" brushRef="#br0" timeOffset="111697.6867">2070 12883 41 0,'-50'15'20'0,"8"20"-26"0,33-22 34 0,9 3-35 15,0 0 1-15,9 0-5 16,15 0 0-16,9-1 13 16,8-4 1-16,13 2-10 15,-3 0 1-15,-4-2 4 16,-11 2 1-16,-3 1 3 16,-10 1 1-16,-11-1 1 15,-6 1 0-15,-21 12-1 16,-11 2 1-16,-10 3-8 15,-12 0 1-15,-11 2-4 16,-19-13 0-16</inkml:trace>
  <inkml:trace contextRef="#ctx0" brushRef="#br0" timeOffset="111897.2573">2306 12721 46 0,'14'24'23'0,"13"69"-38"0,-18-64 48 16,0 5-54-16,15 14 0 16,-12-17-1-16,-6-15 1 0</inkml:trace>
  <inkml:trace contextRef="#ctx0" brushRef="#br0" timeOffset="112015.1888">2062 12515 1 0,'-39'55'0'0</inkml:trace>
  <inkml:trace contextRef="#ctx0" brushRef="#br0" timeOffset="112226.6166">2627 12790 23 0,'-9'-16'11'0,"27"-13"-33"0,-6 21 12 15</inkml:trace>
  <inkml:trace contextRef="#ctx0" brushRef="#br0" timeOffset="112402.5367">2758 12724 35 0,'18'8'17'0,"15"58"-25"0,-24-48 34 0,5 12-27 15,4 4 0-15,0 3-11 16,0 3 1-16,-12 2 10 16,-12 0 1-16,-12 6-6 15,-18-3 0-15,-8-5 1 16,5-9 0-16,-3-12 4 16,4-9 0-16,2-10-1 15,3-15 0-15</inkml:trace>
  <inkml:trace contextRef="#ctx0" brushRef="#br0" timeOffset="112597.9615">3088 12330 40 0,'15'-6'20'0,"42"46"-32"16,-36-29 44-16,5 18-37 15,7 5 1-15,6 0-2 0,3-2 1 16,-1-3 9-16,1-5 0 15,-3-11-3-15,2 1 1 16,1-6-1-16,0-3 0 16,5-3-8-16,-17-2 0 15</inkml:trace>
  <inkml:trace contextRef="#ctx0" brushRef="#br0" timeOffset="113996.57">523 15785 25 0,'-9'3'12'0,"9"28"-15"0,3-15 13 16,3 13-13-16,-3 6 1 15,-3 15 1-15,0 8 1 16,-3 14 3-16,-6-1 0 16,-6-5 1-16,0-13 0 15,3-10 1-15,3-9 1 16,-3-10-1-16,0-16 1 16,3-16-4-16,0-21 0 15,0-14-3-15,4-15 1 0,-1-5-2 16,6-9 1-1,6-12-1-15,-1 4 0 16,4 1 0-16,9-1 0 0,0 20 2 16,-3 7 0-16,-3 5 0 15,3 14 1-15,0 12 0 16,3 7 0-16,-1 9 0 16,7 9 1-16,-6 5-1 15,6 10 0-15,3 9 1 16,-3-1 1-16,11 11-1 15,7 8 1-15,0 8-1 16,-1 3 0-16,1 5-5 16,-15 2 0-16,-3 1-7 15,-16 2 0-15,-14-8-1 16,-14-13 0-16</inkml:trace>
  <inkml:trace contextRef="#ctx0" brushRef="#br0" timeOffset="114166.0056">651 15711 26 0,'17'-21'13'0,"25"0"-11"0,-24 15 24 16,12 1-30-16,6 5 1 16,5 5-8-16,4 1 0 15,2-1 10-15,-5 0 0 16</inkml:trace>
  <inkml:trace contextRef="#ctx0" brushRef="#br0" timeOffset="114416.1728">1413 15147 23 0,'-21'14'11'0,"-6"28"-15"15,18-31 20-15,0 10-18 16,-9 10 1-16,-3 14 1 16,1 0 1-16,-13 8 2 15,0 6 0-15,0-4 1 16,7 3 1-16,11-7-1 16,12-4 1-16,3-10-6 15,9-5 1-15,9-8-8 16,5-8 0-16</inkml:trace>
  <inkml:trace contextRef="#ctx0" brushRef="#br0" timeOffset="114744.9811">1627 15171 28 0,'-21'13'14'0,"-3"3"-17"0,24-10 20 15,0-1-19-15,-6 8 1 0,3 8 0 16,-12 6 0-16,7 12 3 16,-10 4 1-16,0-1 0 15,3 6 1-15,0 2 0 16,6-5 1-16,6-5-2 15,3-9 1-15,12-4-2 16,9-11 1-16,6-6-3 16,-1-7 0-16,10-14-5 15,12-15 0-15,2-6-5 16,16-13 0-16</inkml:trace>
  <inkml:trace contextRef="#ctx0" brushRef="#br0" timeOffset="115165.0051">2011 15216 25 0,'-6'-16'12'16,"36"-21"-18"-16,-18 21 16 0,5-10-11 15,4-8 1-15,6-17-1 16,-3-2 0-16,3 0 1 15,-3 6 0-15,-4 10 0 16,1 8 1-16,-12 13 1 16,0 16 1-16,-9 24-1 15,-9 13 1-15,0 16-1 16,-12 15 0-16,4 12-1 16,5-6 1-16,0-3-5 15,3-10 0-15,6-8-4 16,12-21 0-16</inkml:trace>
  <inkml:trace contextRef="#ctx0" brushRef="#br0" timeOffset="115465.724">2675 14348 42 0,'-69'45'21'0,"-2"53"-35"0,53-74 41 16,-3 8-36-16,6 10 0 16,6-2-5-16,0 2 0 0,9-2 19 15,0-3 0 1,3-3-10-16,6 3 0 0,0-5 6 16,-3 5 0-16,-6 0 3 15,-6 3 1-15,-6 5 0 16,-9 8 1-16,10-11-4 15,-7-10 1-15,3-6-5 16,0-10 0-16,6-8-5 16,6-19 0-16</inkml:trace>
  <inkml:trace contextRef="#ctx0" brushRef="#br0" timeOffset="115751.1235">3077 14213 41 0,'-9'27'20'0,"12"39"-35"15,0-42 40-15,-3 13-34 0,-3 10 0 16,-6-2 0-16,3 3 1 16,3 0 14-16,-3-6 1 15,6-8-6-15,0-7 0 16,0-6 7-16,6-2 0 15,-6-6 1-15,0-5 1 16,0 2-3-16,-6 9 0 16,-18 13-7-16,-21 18 1 15,-32 13-9-15,-24 19 0 0,-21 24-6 16,-15-5 0-16</inkml:trace>
  <inkml:trace contextRef="#ctx0" brushRef="#br0" timeOffset="116606.0741">808 17208 38 0,'-9'14'19'0,"18"20"-27"0,-9-18 33 0,0 13-23 16,0 11 1-16,-9-1 0 15,4 1 1-15,-4-5-3 16,0-9 0-16,0-2 4 16,0-8 1-16,0-8-2 15,-3-11 1-15,3-16-4 16,6-12 1-16,3-14-5 15,9-19 0-15,6-2-4 16,6-3 1-16,8 3-2 16,7 13 1-16,-3 6 1 15,0 12 1-15,-7 9 4 0,-2 10 1 16,3 8 2-16,-3 11 1 16,3 12 1-16,-4 9 0 15,-5 3 0-15,0 4 0 16,-3-1-2-16,3-9 0 15,-12-3 0-15,3-7 1 16,-6-6 0-16,-3-13 1 16,0-5-1-16,-3-13 0 15,6-12 0-15,3-1 0 0,3-4-2 16,3 6 0-16,-1 0-2 16,-2 3 1-16,3 5 0 15,3 5 0 16,9 21-3-15,-3 6 1-16,9 5-6 16,2 5 0-16,-2-2-6 15,9 2 0-15</inkml:trace>
  <inkml:trace contextRef="#ctx0" brushRef="#br0" timeOffset="116906.1239">1716 16835 26 0,'-6'-8'13'0,"12"3"-13"16,-6 3 14-16,9-6-16 0,3 2 0 15,3-7-3-15,3-3 1 16,3-8 5-16,-1 3 0 16,4-3-2-16,-9 1 0 15,3-1 2-15,-9 3 1 16,0 5 3-16,-3 3 0 15,-3 2 0-15,-6 6 1 16,-9 10-2-16,-6 6 1 16,-3 7-4-16,0 11 1 15,1 3-4-15,-4 2 0 16,6 1-1-16,9-4 1 0,0-7-4 16,12-8 1-16,12-21-3 15,12-22 0-15</inkml:trace>
  <inkml:trace contextRef="#ctx0" brushRef="#br0" timeOffset="117073.9125">2237 16198 38 0,'-18'103'19'0,"21"42"-30"16,6-102 35-16,6 7-35 15,-3 8 0-15,0-2-6 16,-12 5 0-16</inkml:trace>
  <inkml:trace contextRef="#ctx0" brushRef="#br0" timeOffset="117236.8463">2103 16928 28 0,'-33'-16'14'0,"-17"-50"-19"0,41 42 23 16,-9-15-21-16,9-9 0 15,3-5-2-15,6 3 1 16,9-3 6-16,6 5 1 15,-3 14-3-15,9-1 0 16,-3 9 1-16,5-1 0 16,7 4-5-16,9-9 0 15,3-5-2-15,-7-8 1 0</inkml:trace>
  <inkml:trace contextRef="#ctx0" brushRef="#br0" timeOffset="117448.507">2502 15920 25 0,'30'-34'12'0,"11"4"-13"16,-32 30 24-16,3 8-23 15,9 14 1-15,-3 15 3 16,-3 18 0-16,3 27 1 16,-15 19 0-16,-3 5 6 15,0-9 0-15,0-12 0 16,6-16 0-16,-6-14-2 16,0-15 1-16,-6-19-8 15,3-18 0-15,3-11-9 16,0-18 1-16,3-9-6 15,12-18 0-15,8-2-7 16,4-6 1-16</inkml:trace>
  <inkml:trace contextRef="#ctx0" brushRef="#br0" timeOffset="117702.6655">3273 15997 25 0,'15'26'12'0,"-15"72"-10"0,0-66 12 16,-9 18-6-16,0 8 1 15,-9 14 6-15,3-1 1 16,-3-13-20-16,4-10 1 0,-1-8 11 16,3-9 1-1,-6-15-8-15,3-5 0 0,-3-16-8 16,3-17 0-16,6-12-8 15,9-14 0-15,3-15 0 16,6-11 0-16</inkml:trace>
  <inkml:trace contextRef="#ctx0" brushRef="#br0" timeOffset="118034.0008">3532 15825 28 0,'0'24'14'0,"0"50"-32"16,0-53 29-16,3 16-12 16,-3 13 0-16,3 16 11 15,-6 6 0-15,0-4-7 16,3-1 0-16,3-4 6 16,3-13 0-16,3-10 1 0,6-13 0 15,-6-20-6-15,5-14 1 16,4-20-6-16,0-28 1 15,-3-22-3-15,3-26 1 16,0-14-2-16,-3-18 0 16,3 6 0-16,-1 10 1 15,7 21-1-15,-6 13 0 16,-3 19-4-16,3 23 1 0,-9 25-3 16,0 23 1-1,-18 24-1-15,0 27 1 0</inkml:trace>
  <inkml:trace contextRef="#ctx0" brushRef="#br0" timeOffset="118256.8947">4035 16010 21 0,'42'-3'10'0,"17"-21"-7"0,-47 19 22 0,6 0-25 15,-3 8 1-15,0-1-2 16,3 6 1-16,8 0 0 15,4 0 1-15,0 0 2 16,3-3 0-16,14-2 2 16,-5 0 0-16,0 2 0 15,-16 8 1-15,-17 16-7 16,-21 13 1-16,-50 22-10 16,-42 21 0-16</inkml:trace>
  <inkml:trace contextRef="#ctx0" brushRef="#br0" timeOffset="125658.8247">19748 15584 45 0,'3'-11'22'0,"18"-5"-15"0,-6 11 22 15,15-3-32-15,20 3 1 16,28 0 0-16,29 5 1 16,36-3 2-16,41 3 0 15,25 0-4-15,32 13 1 16,21 16-4-16,-6 6 1 16,0-1-4-16,-30 6 1 15,-27 2-4-15,-44-15 0 0</inkml:trace>
  <inkml:trace contextRef="#ctx0" brushRef="#br0" timeOffset="127087.2198">3678 16947 25 0,'-3'-6'12'0,"27"6"-16"0,-15-5 12 15,8-8-11 1,7-6 1-16,3 1 0 0,6-3 1 16,0-1 2-16,-4 6 1 15,4-2-1-15,6 5 0 16,2 0 1-16,-11 2 0 15,30 6-1-15,11 5 0 16,1 0 0-16,17 0 0 0,6-3-1 16,18 0 0-16,-3-2 1 15,24-6 0-15,3-2 1 16,12-5 0-16,15 2-1 16,5 3 1-16,19-3-1 15,5 3 0-15,19 2-1 16,-1 3 1-1,182 16-2 1,-45 0 0-16,-26 5 1 16,-19-2 0-16,-5-1 0 15,9 1 0-15,-4-6 0 16,1-2 0-16,20-1 1 16,10-7 0-16,17 2 0 15,3 3 1-15,3-2-1 16,0-6 1-16,-5-5-1 15,-22 5 0-15,-8-8-3 16,-7-5 1-16,-23-3-7 0,-24-3 0 16</inkml:trace>
  <inkml:trace contextRef="#ctx0" brushRef="#br0" timeOffset="139069.3264">7949 3191 5 0,'0'-5'2'0,"0"5"-4"0,0 0 3 15,0 5-2-15,0-5 0 16</inkml:trace>
  <inkml:trace contextRef="#ctx0" brushRef="#br0" timeOffset="139397.2289">7970 3215 12 0,'12'0'6'0,"0"13"-5"0,-6-5 12 0,3-6-13 15,3 4 1-15,5 2-1 16,10 0 1-16,0-8-2 15,12 2 1-15,11 4 0 16,10-6 0-16,20 0-1 16,10 0 1-16,23-6 0 15,18 6 0-15,17 0 0 16,22-2 0-16,18-4 0 16,26-4 0-16,18-3 0 15,33-3 0-15,18-5 1 16,29 2 0-16,19-2 1 15,26-8 0-15,18 8 1 16,18 10 0-16,18 6 0 0,14 18 0 16,10 3-1-16,5 5 1 15,4 11-3-15,-10-3 0 32,281 18-7-32,-173-20 1 15</inkml:trace>
  <inkml:trace contextRef="#ctx0" brushRef="#br0" timeOffset="141437.7607">2481 17888 37 0,'9'0'18'0,"60"-18"-27"0,-34 10 19 15,19-8-14-15,17 0 1 16,13-5-8-16,8 3 0 0,-3-1 11 15,-5 1 1-15</inkml:trace>
  <inkml:trace contextRef="#ctx0" brushRef="#br0" timeOffset="142878.6001">3758 17711 37 0,'-9'-10'18'0,"9"10"-34"0,3 0 39 15,6 5-24-15,6 5 0 16,9 9 0-16,3 10 1 0,5 16 1 15,-8 19 1-15,9 12 0 16,-3 12 0-16,-1-1 1 16,-2-8 1-16,-6-10 0 15,0-13 0-15,-9-11-1 16,-3-11 0-16,-3-13 1 16,-9-13 0-16,-6-18-2 15,-6-9 1-15,0-18-1 16,-3-19 1-16,-6-7-3 15,1-8 0-15,2 2-1 16,3 0 0-16,6 0-1 16,3 6 0-16,0 2-1 15,6 3 1-15,3 10 0 16,3 6 0-16,6 2 0 16,6 0 0-16,3 6-1 15,9-1 0-15,11 9 0 16,4 5 0-16,3 8 0 0,-4 7 0 15,1 12 1-15,-9 7 1 16,-7 5 2-16,-5 9 0 16,-15 10 0-16,-9 0 1 15,-12 8-2-15,-14 0 0 16,-4-11-9-16,-9-2 1 16</inkml:trace>
  <inkml:trace contextRef="#ctx0" brushRef="#br0" timeOffset="143990.3264">4678 17595 33 0,'-9'-6'16'0,"9"9"-28"0,0-3 25 16,6 0-16-16,0-3 1 16,0-2 4-16,6 0 0 15,0 0 0-15,6-3 1 16,5 2 0-16,10 1 0 15,0-3 1-15,0-2 1 0,8-4-3 16,-5-4 1-16,3-3-2 16,-1 5 1-16,-8-8 0 15,-6 0 0-15,3-5 0 16,-15 3 0-16,-3 2 0 16,-6 5 0-16,-6-2-1 15,-3 5 0-15,-6 6-1 16,-6 2 0-16,0 8 0 15,0 2 1-15,-6 1 0 16,6 5 1-16,1 0 0 16,2 5 0-16,6 0 0 15,-6 6 1-15,6-3-2 16,3 0 1-16,0 5 0 16,3 8 0-16,3 5 1 15,-3 14 0-15,6 7 0 16,3 12 0-16,6-7 0 15,9 1 0-15,-3 0-3 16,5-5 0-16,4-14-7 16,0-8 0-16,0-7-9 0,6-14 0 15,-4-18 0 1,-8-22 0-16</inkml:trace>
  <inkml:trace contextRef="#ctx0" brushRef="#br0" timeOffset="144442.1512">5583 17793 45 0,'-6'-47'22'0,"12"-9"-25"16,-3 35 46-16,0 0-44 0,3-6 1 15,6-7 3-15,-3-6 0 16,2 6-2-16,7-6 1 16,9 0 1-16,9 6 0 15,-9 2-5-15,2 3 0 16,1 0-7-16,-3 8 0 15,-3 10-7-15,-6 3 0 16</inkml:trace>
  <inkml:trace contextRef="#ctx0" brushRef="#br0" timeOffset="144920.4967">6762 17195 68 0,'-21'8'34'0,"-51"13"-89"15,48-13 68-15,-8 6-19 16,-7 7 0-16,-3 5 8 0,4-2 1 16,8 0 2-16,0-6 1 15,15 1-2-15,12-1 0 16,15-2 2-16,15-3 0 15,6-2-4-15,8-6 0 16,7 1-3-16,-6-1 1 16,-4 0 0-16,-5 3 0 15,-6 5 0-15,-15 9 0 16,-9 7 0-16,-21 8 1 0,-18 10-2 16,-20 6 0-16,-10-5-5 15,1-3 1-15,-4-5-6 16,7-19 1-16</inkml:trace>
  <inkml:trace contextRef="#ctx0" brushRef="#br0" timeOffset="145207.5173">7288 17521 85 0,'3'21'42'0,"6"13"-85"0,-9-21 90 15,-6 1-70-15,-3 2 1 16,-3-6-11-16,-5-7 1 16</inkml:trace>
  <inkml:trace contextRef="#ctx0" brushRef="#br0" timeOffset="145358.4174">7092 16986 61 0,'-21'24'30'0,"-3"26"-78"0,24-36 54 0,0-1-18 15,3-5 0-15</inkml:trace>
  <inkml:trace contextRef="#ctx0" brushRef="#br0" timeOffset="145719.0313">8125 17436 81 0,'-12'13'40'0,"-21"-5"-96"0,18-8 81 16,-12-2-46-16,-8-1 0 15,-1-2-1-15,3-1 0 16,6 1 66-1,-8 87-44 1,68-169-1-16,-25 81 1 16,10 4 9-16,9-1 0 15,0 3 1-15,3 0 0 16,-1 5-11-16,-8 6 0 16,-6 2 1-16,-6 6 1 0,-6 2-1 15,-12 3 1-15,-12 8-5 16,-14 7 0-16,-16 6-2 15,-12 8 0-15,-8-3-3 16,-3-5 0-16,8-8-1 16,1-13 0-16</inkml:trace>
  <inkml:trace contextRef="#ctx0" brushRef="#br0" timeOffset="145941.907">8536 16780 60 0,'14'24'30'0,"22"68"-67"0,-27-55 69 16,3 16-33-16,0 21 1 16,-9 14 4-16,-3 10 0 15,0 5-6-15,-6-5 1 16,-6-3-6-16,3-13 0 15,0-19-3-15,3-26 0 16</inkml:trace>
  <inkml:trace contextRef="#ctx0" brushRef="#br0" timeOffset="146121.8838">8163 17063 82 0,'0'21'41'0,"54"11"-99"0,-18-32 88 0,20 3-34 16,22-3 0-16,17 0-7 15,-3 0 0-15,-2 2 6 16,-1-4 1-16</inkml:trace>
  <inkml:trace contextRef="#ctx0" brushRef="#br0" timeOffset="146589.9757">9312 17351 72 0,'6'8'36'0,"18"-8"-79"0,-15 0 75 16,15-5-32 0,-3 0 1-16,-3-3 2 15,-3-3 1-15,-4-5-5 16,-2-2 0-16,-3-6 0 15,0-5 1-15,-6-3 1 16,-6 3 0-16,-3 5 0 16,-3 6 1-16,1 4 0 15,-4 12 0-15,-3 4 1 16,-6 14 1-16,-3 19-1 16,0 10 1-16,1 10-2 15,8 11 0-15,9-5-2 16,9 0 0-16,6-3-7 15,6-5 0-15,0-13-7 16,0-11 1-16,2-10-4 16,4-19 0-16</inkml:trace>
  <inkml:trace contextRef="#ctx0" brushRef="#br0" timeOffset="146934.0164">9839 17465 71 0,'-12'50'35'0,"6"17"-83"0,3-60 77 15,0 4-28 1,0 0 0-16,3-6 10 0,0-5 1 16,3-8-13-16,6-5 0 15,12-16 4-15,15-6 1 16,6-4-3-16,5 2 1 0,4 0-4 15,-4 5 1-15,-5 8 1 16,-6 8 1 0,0 5 2-16,-10 17 0 0,-2 7 1 15,-6 8 0-15,-3 14-2 16,-6 2 1-16,-3 8-8 16,-3-3 1-16,-3-2-8 15,0-6 1-15,0-10-5 16,6-19 0-16,9-18-1 15,17-19 0-15</inkml:trace>
  <inkml:trace contextRef="#ctx0" brushRef="#br0" timeOffset="147248.9232">11069 16777 64 0,'9'37'32'0,"-9"98"-59"0,-3-92 73 16,-6 17-53-16,-3 22 0 15,-6 0-7-15,-3 0 0 16,-6 6 16-16,-6-14 1 16,-2-13-13-16,-4-14 0 15,-9-20 1-15,-5-25 0 16,2-15 5-16,7-21 0 16,8-3 5-16,12-8 0 15,9-3 8-15,12 1 0 16,12-1 5-16,18 3 1 0,9 3-2 15,20 5 0-15,13 2-4 16,20 6 0-16,9 5-12 16,6 8 1-16,7 8-14 15,-16-5 1-15,-6-13-1 16,0-17 0-16</inkml:trace>
  <inkml:trace contextRef="#ctx0" brushRef="#br0" timeOffset="148028.9758">13569 16748 75 0,'-3'0'37'0,"-9"5"-73"16,9-5 82-16,-3 3-58 0,-12 5 1 15,-6 3-1-15,-8 4 0 16,-4 9 19-16,0 5 1 16,6-5-11-16,7 0 0 15,8 2 5-15,12 1 0 16,15-3 0-16,17 0 1 16,10-1-3-16,3-1 1 15,0-4-1-15,2 1 1 16,-5 2 0-16,-9 3 1 0,-10 2 0 15,-8 8 0-15,-12 6-1 16,-9-3 0-16,-8 0-2 16,-1 3 1-16,-6-6-3 15,-9 1 1-15,0-6-2 16,-2 0 0-16,-4-5-6 16,3-6 0-16,-8-13-2 15,14-12 1 1</inkml:trace>
  <inkml:trace contextRef="#ctx0" brushRef="#br0" timeOffset="148238.9799">14236 16573 74 0,'18'38'37'0,"38"73"-67"16,-41-66 80-16,6 15-55 0,-3 20 1 15,-6 18-11-15,-6 5 0 16,-12 3 13 0,-12-6 1-16,-9-7-13 0,-9-14 0 15,-17-18 0-15,-10-21 0 16</inkml:trace>
  <inkml:trace contextRef="#ctx0" brushRef="#br0" timeOffset="148750.047">13792 16902 76 0,'30'-24'38'0,"44"18"-71"0,-47 4 89 0,21 2-60 15,5 2 1-15,7 9-7 16,2 0 0-16,1 2 10 16,-7 3 1-16,4 5-9 15,5-3 0-15,-8-2 0 16,3-5 0-16,-1-8 3 15,1-6 1-15,-1-5 1 16,-8-3 1-16,-10 1 2 16,1-3 1-16,-9-3 2 15,-3 2 0-15,-7-4 3 16,1 5 0-16,-3 2-2 16,-6 3 1-16,-3 3-2 15,-3 5 1-15,-3 5-3 16,-3 8 0-16,-6 9-3 0,-6 17 1 15,0 12 1-15,0 7 1 16,9 8 0-16,3-3 0 16,9 1 2-16,9-6 0 15,2-8 1-15,7-13 0 16,15-13 0-16,8-16 0 16,1-10-1-16,3-17 1 15,-4-10-2-15,-5-19 1 16,-15-13-3-16,-16-10 1 0,-14 2-4 15,-12 3 0-15,-14 8-2 16,-16 13 1-16,-12 10-4 16,-14 12 0-16,-1 9-5 15,7 17 0-15,2 10-1 16,16-2 0-16</inkml:trace>
  <inkml:trace contextRef="#ctx0" brushRef="#br0" timeOffset="149021.2972">15858 17153 51 0,'3'63'25'0,"6"54"-45"15,-6-96 51-15,-3 3-32 16,3-3 1-16,-3-2 12 15,0-6 0-15,3-11-9 16,0-10 1-16,6-10 4 0,6-16 1 16,5-22-5-16,7-10 1 15,12-8-11-15,5 10 0 16,4 1-8-16,-9 12 0 16,-3 14-6-16,-10 6 1 15</inkml:trace>
  <inkml:trace contextRef="#ctx0" brushRef="#br0" timeOffset="149409.6353">17078 16849 18 0,'6'-6'9'0,"-24"-7"-16"15,12 13 7-15,-5-3 8 16,-7 9 0-16,-3 2 9 16,-9 8 1-16,-6 5-19 15,1 13 0-15,5 11 14 16,3 3 0-16,6 2-4 16,6 3 1-16,6-3-5 15,9-7 1-15,0-12-4 16,6-10 1-16,6-10-2 15,9-11 1-15,3-11-1 16,6-18 0-16,5-8-2 0,1-8 0 16,-3 0 0-16,-3 8 0 15,-7 8-3-15,-2 5 1 16,-9 9-4-16,-6 4 1 16,-12 14-5-16,-9 7 1 15,0 11-6-15,4-2 1 16</inkml:trace>
  <inkml:trace contextRef="#ctx0" brushRef="#br0" timeOffset="150145.1167">18025 16886 2 0,'-18'-14'1'0,"-12"-38"4"16,24 36-12-16,-3 0 58 31,45 93-51-31,-96-167 26 16,34 84 0-16,-10 6-39 15,-3 8 0-15,-5 5 26 16,-7 6 0-16,0 5-13 15,7-3 0-15,5-5-1 16,12-3 0-16,15 0 0 0,21 3 0 16,24 8-2-16,18 10 0 15,14 6 0-15,19 13 0 16,2 18 1-16,-3 6 1 16,-11 8 0-16,-16 13 0 15,-29 5 3-15,-18 5 1 16,-27-7 2-16,-27-3 0 15,-20-6 0-15,-10-15 1 16,-11-16-2-16,-9-13 1 16,12-22-3-16,14-10 0 0,13-19-3 15,14-13 0-15,12-2 0 16,18-14 1-16,12-5 0 16,24-5 1-16,21-6 1 15,17-5 1 1,19-8-2-16,29 3 1 0,3-5-3 15,6-6 1-15,9 0-2 16,0 0 0-16,-6-2 1 16,-3-1 0-16,9-10 0 15,-18 3 0-15,-18-3 1 16,-14 3 1-16,-16 7 0 16,-14 9 0-16,-18 12-3 15,-15 12 1-15,-15 10 1 16,-18 15 0-16,-12 17 5 15,0 18 0-15,0 14 2 16,7-1 0-16,17 11 0 0,17 5 1 16,19 6-4-16,18 5 1 15,17-3-12-15,16-16 1 16,14-15-14-16,33-35 0 16,6-32-1-16,18-45 0 15</inkml:trace>
  <inkml:trace contextRef="#ctx0" brushRef="#br0" timeOffset="194330.1951">5121 18521 15 0,'15'-8'7'0,"15"-32"-21"0,-9 24 8 0</inkml:trace>
  <inkml:trace contextRef="#ctx0" brushRef="#br0" timeOffset="194763.734">5446 18304 18 0,'33'-8'9'0,"17"-19"-12"15,-35 20 18-15,9-1-15 16,9 0 0-16,5 0 0 15,4 0 0-15,6 0-1 16,5 0 1-16,7 3 0 16,5-1 1-16,7-2-1 15,-4-2 0-15,7-3 1 16,5-1 0-16,0 1 0 16,10 0 1-16,-4 0-1 15,6-1 0-15,9 1 0 16,1 0 0-16,8-6-1 15,0 4 0-15,9-4 0 0,3 1 0 16,-3-4 0-16,9-1 1 16,0 4-1-16,6 1 0 15,-6-4-1-15,-33 6 1 16,48-10 0-16,-6 2 0 16,0 0 0-16,3 6 1 15,-9-1 0-15,-9 6 0 16,6 3 2-16,-3 2 0 15,-3 0 0-15,3 0 1 16,9 0-1-16,3-3 0 0,-3-5 0 16,9-2 0-16,-9-3-2 15,-4 2 0-15,13 1-10 16,3-1 0-16,-12-5-1 16,-3-26 1-16</inkml:trace>
  <inkml:trace contextRef="#ctx0" brushRef="#br0" timeOffset="195605.3719">13268 18015 8 0,'-12'-7'4'0,"3"-9"-4"0,9 10 4 16,0-2-2-16,-3 0 1 16,0 1 5-16,1 1 0 15,2 1-7-15,-3 0 1 16,3 5 5-16,0-6 0 15,0 6-2-15,5-2 0 16,10 2-4-16,18-3 1 0,21 0-4 16,23-2 1-1,27-3-1-15,39-2 1 0,39-1 1 16,38-13 1 0,51-5 1-16,53-5 1 0,48-3-1 15,36 2 1-15,27 4 0 16,14 4 0-16,7 3-2 15,-16 3 1-15,-29 0-1 16,-12 0 1-16,-42-14-6 16,-24-2 1-16,-29 3-8 15,-45-16 1-15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2T20:15:27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3583 11610 5 0,'3'-8'2'0,"8"5"1"16,-8-2 3-16,3 5-6 15,3-5 1-15,0-1 0 16,-6 4 1-16,3-1 0 16,0 1 0-16,0-4 1 15,0 1 1-15,0 0-1 16,-3-3 1-16,3 2-1 16,-6 1 1-16,-6-5-2 0,3 4 0 15,-9 1-2-15,0 5 1 16,-3 3-1-1,-3 5 1-15,1 2 0 0,-1 3 0 16,-9 1-1-16,3-1 0 16,-6 0 1-16,1-5 0 15,-1 0 0-15,3 0 1 16,0-3 0-16,6 0 1 16,4 1 0-16,-1-4 0 15,3 4-2-15,3-4 0 0,-3-2 1 16,3 0 0-16,0 0-2 15,0 0 0-15,3 3-1 16,0 0 1-16,0 2 0 16,4-2 1-16,-4 2-2 15,0 5 1-15,0-2 0 16,0 6 0 0,3 4-1-16,0-2 0 0,3 8 0 15,-3 13 1-15,6 5 0 16,6 14 0-16,-3 10-1 15,0 0 1-15,0 13 0 16,-3 6 1-16,3 5-2 16,-6 11 1-16,0 4-1 15,0 14 0-15,0 3 1 16,-6 16 1-16,0 7-2 16,-6 11 1-16,0 0 0 15,3-7 1-15,-2-9-1 16,-1-8 0-16,-3-2 0 15,6-1 0-15,-3-7 0 0,0-5 0 16,3-4 0-16,3-7 1 16,3 5-2-16,0-2 0 15,-3-6-1-15,0 3 1 16,1 0 0-16,-4-3 0 16,-3-13-1-16,-3-6 1 15,3 6 1-15,0-13 1 16,3-5-1-16,-3-1 1 15,6-10-1-15,0-6 1 0,4-4-1 16,2-6 1-16,-6-11 0 16,9-5 0-16,-6-5-1 15,3-8 1-15,3-3 0 16,-6 0 1-16,6-2-2 16,0 2 1-16,6-2-2 15,-3 5 1 1,6 2-1-16,5 3 0 0,4 0 1 15,12-2 0-15,9-6-1 16,20-5 1-16,22-16-9 16,29-8 1-16</inkml:trace>
  <inkml:trace contextRef="#ctx0" brushRef="#br0" timeOffset="9292.0888">3910 11544 6 0,'0'2'3'0,"-15"-2"-3"0,15-2 3 0,0 2-3 15,0 0 0-15,-3-3-1 16,3 0 1-16,0 3 0 16,-9-2 1-16,3 4 2 15,0 1 1-15,0-3 0 16,3 0 0-16,0-5 0 16,-3 5 0-16,3 0 0 15,3 0 1-15,-6-5-4 16,6-3 1-16,0 2-1 15,0-2 0-15,0 3 0 16,-2-3 0-16,-4 0 2 0,-3 3 1 16,0 0-1-16,0 2 1 15,0 0-1-15,-3 1 0 16,3-1 0-16,-3 3 1 16,3 0-4-16,-9 5 0 15,3 1 0-15,-2-1 0 16,-4 5 0-16,0 6 0 15,-3 3 0-15,6-1 1 16,-6 1 0-16,10-3 0 16,-4 2-1-16,6-2 1 15,-9 8-1-15,0 2 0 0,0-2 0 16,-6-3 1-16,1 6-1 16,-1 5 0-16,-6 7 0 15,0-2 1-15,1 3-1 16,-4 5 1-16,3 0-1 15,-6 5 1-15,10 1-1 16,-4-1 1-16,3 3-1 16,3 0 1-16,1 10-1 15,8-2 0-15,-6 0 0 16,6 2 1-16,0 1-1 16,3-3 0-16,-2 0 0 15,8-1 0-15,-3 1 0 16,0 3 1-16,-3-3-2 15,3-3 1-15,0 0 0 16,3 3 1-16,0-3-1 16,6-5 0-16,-6 0-1 0,9 3 1 15,-6-9 0-15,6 1 0 16,6-3 0-16,-6-6 0 16,9 1 0-16,0 2 0 15,-6-2 0-15,9 0 0 16,0-3 0-16,3-3 0 15,-3-2 0-15,9 0 0 16,-4 0 0-16,1-3 0 16,-3-3-1-16,3 1 1 15,-9-4 0-15,6 6 1 16,-6-2-1-16,9-1 0 0,-3-4 0 16,2-4 0-16,4 3 0 15,0-2 0-15,0 2 0 16,0 3 1-16,0 0-1 15,-1 2 0-15,1-2 0 16,-3-6 0-16,3 4 0 16,0-4 1-1,12 6-1 1,-1-3 1-16,1-2 0 16,-9-4 0-16,0-1 1 15,-4-4 0-15,1 1-2 16,-3 2 1-16,0-2-1 15,-6-3 0-15,3-1 1 16,0-4 0-16,3 0-1 16,-7-1 0-16,4 1 1 15,3-3 0-15,0 3 0 16,-3-3 0-16,0 0 0 16,0 0 0-16,3 2-1 15,-7-4 0-15,1-1 0 0,6-2 1 16,-6-1-1-16,3 1 0 15,0 0 0-15,3-6 0 16,6 1 0-16,-4-1 0 16,4 1 0-16,0-4 0 15,-9 4-1-15,0 2 1 16,6-3 0 0,-1 3 1-16,1 0-1 15,-6-2 1-15,0-1-1 16,0 1 0-16,3-1 0 15,0-2 1-15,3 0-1 16,-4-1 0-16,7 1 0 16,-9 3 1-16,3 2-1 15,0 0 0-15,-9 0 0 16,0 2 0-16,0 1 0 16,-1 2 1-16,-2 1-1 15,3-3 1-15,-3 2-1 16,-3 0 1-16,-3 3 1 15,0 0 0-15,6-2-1 16,-6 2 1-16,3-3-1 16,-3 3 0-16,0 0-1 15,0 0 1-15,0 0-7 0,-3-3 1 16,3 3-11-16,-24-18 0 16</inkml:trace>
  <inkml:trace contextRef="#ctx0" brushRef="#br0" timeOffset="19576.0358">5949 13510 6 0,'-18'-8'3'0,"9"-19"-2"15,9 22 3-15,-3-3-5 16,0 0 1-16,0 0 0 16,0 3 1-16,0 0-2 15,-3 2 1-15,3 3-2 16,3 10 1-16</inkml:trace>
  <inkml:trace contextRef="#ctx0" brushRef="#br0" timeOffset="20475.6987">5874 13332 24 0,'-8'3'12'0,"19"-3"-20"16,4-3 28-16,6-2-20 16,21-8 0-16,11-16 1 15,16-8 0-15,20-16-2 16,15-19 1-16,15-2 0 16,9-5 0-16,9-8 0 0,3 2 0 15,-9-5-1-15,3 11 0 16,-9 2-4-16,-3 5 0 15,-12 4-1-15,-20 7 0 16</inkml:trace>
  <inkml:trace contextRef="#ctx0" brushRef="#br0" timeOffset="20941.8052">7044 13279 18 0,'182'-68'9'0,"38"-22"-11"0,-154 61 17 16,29-22-23-1,24-4 0-15,0-14-2 0,-18 0 1 16</inkml:trace>
  <inkml:trace contextRef="#ctx0" brushRef="#br0" timeOffset="36539.5486">6470 14287 9 0,'3'-5'4'0,"3"-3"3"0,-6 8 5 15,0 0-12-15,0 0 1 16,0 0 3-16,0 0 0 15,-3 0-4-15,0 0 0 16,-3 0 2-16,-6 0 1 0,0 0 0 16,-6-2 0-16,-3-1 0 15,0-2 0-15,-2-1 0 16,-7-2 1-16,-6 1 0 16,-5-1 0-16,-1 0 0 15,-12-3 1-15,-5 3-2 16,2 3 0-16,-8 0-2 15,-10-1 1-15,1 1-1 16,-12 2 0-16,2 1-1 16,-5-1 0-16,-6 0-1 15,-12 1 1-15,2-1 0 16,4 0 1-16,-6 1-2 16,-3-1 1-16,0 3 0 15,6 5 0-15,-4 1 0 16,10 2 0-16,-3 5 0 15,9 5 0-15,5-2-1 16,4 5 1-16,3 11-1 0,8 5 0 16,10-2-1-1,11-1 1-15,9-2-2 0,10 2 1 16,5-5 1-16,15-5 1 16,9 0-1-16,9 2 1 15,18-2-1-15,9-3 1 16,-1 1 0-16,16-4 1 15,14-2-1-15,10 0 0 16,11-3 0-16,-2 0 0 16,20-2 0-16,0-1 0 0,6-2 0 15,0 0 0-15,15-2-1 16,-9-4 1-16,3 4-1 16,-2-4 1-16,2 3 0 15,-3 1 1-15,0 4-1 16,-9-2 0-16,0-2-1 15,-3-1 0-15,-2 0 1 16,-4-2 1-16,-12-3-1 16,-2-8 0-16,-1 3 1 15,-9-3 0-15,-5-6 0 16,-1-4 0-16,-8-6 0 16,-3-2 1-16,-7-6-1 15,-5-5 1-15,-6 0-1 16,-7 2 0-16,-5-2 0 15,-6 3 1-15,-15 0-1 16,-6 2 0-16,-15 3-1 16,-9 0 1-16,-14-1-3 0,-16 1 1 15,-17 0-5-15,-10 5 0 16,-17 6-6-16,0 5 0 16</inkml:trace>
  <inkml:trace contextRef="#ctx0" brushRef="#br0" timeOffset="43567.6412">11837 10956 9 0,'5'-15'4'0,"-2"-1"-1"16,-3 10 5-16,0 1-8 15,0 0 1-15,-3-1 2 16,-2 1 1-16,-4 3-4 16,-6-1 0-16,0 0 3 15,-6-2 0-15,0 0 0 16,-3-1 1-16,-5 1-1 16,-4 0 1-16,-6-1-1 15,-5 4 1-15,5 2-1 16,-9 0 0-16,1-3-1 15,-7 3 1-15,0-2-3 16,-5 2 1-16,-4 5-1 16,1 5 1-16,5 6-2 15,-5 5 1-15,-4 3-1 16,4 3 1-16,-4 10 1 0,1 8 0 16,-1 0-1-16,4 5 1 15,-1 0 0-15,-2 3 0 16,11 8-1-1,1 3 1-15,2 4-1 0,0 9 1 16,1 8-2-16,5-1 1 16,7 12-1-16,-1 4 1 15,9-2 1-15,6 5 0 16,3 6-1-16,10-1 0 0,2 1 0 16,6-1 0-16,9 3 0 15,5-7 1-15,10-9-1 16,3-13 0-16,9-3 0 15,3-2 0-15,5-11-1 16,7-8 1-16,2-2 0 16,7-6 1-16,6-2-1 15,2-9 1-15,6-10-1 16,7-5 1-16,-7-8 0 16,4-11 1-16,5-10-2 15,-3-8 1-15,10-6 0 16,-7-7 1-16,1-8-1 15,-1-6 0-15,0-13 0 16,1-3 0-16,-4-7 1 16,-3-1 0-16,-11-10 0 15,-4 6 1-15,4-7-1 16,-6-12 0-16,-1 0 1 0,-5-11 0 16,-10 0-2-16,-5-10 1 15,-6-6-2-15,-9 0 1 16,-6-5-1-16,-6-3 1 15,-9 3-1-15,-9 8 1 16,-9 0-1-16,-9-5 0 16,-6 7 0-16,0 3 0 15,-8 22-2-15,-10 2 1 16,-8 7-3-16,-13 17 0 16,-5 13-5-16,-12 13 0 0,-13 19-6 15,1 8 1-15</inkml:trace>
  <inkml:trace contextRef="#ctx0" brushRef="#br0" timeOffset="46479.4859">11655 11284 10 0,'-15'0'5'0,"-9"-13"1"15,18 8 6-15,0 0-11 16,0 2 1-16,0-2 2 16,3-1 1-16,6-2-6 15,6-2 1-15,15-9 3 16,15-4 0-16,9-7-1 16,14-4 1-16,18-3-1 15,1-3 0-15,8-2-2 16,0 5 0-16,4 5-4 15,-4-2 0-15,-6 5-4 16,-5 5 1-16</inkml:trace>
  <inkml:trace contextRef="#ctx0" brushRef="#br0" timeOffset="46884.0289">11703 11462 16 0,'50'-13'8'0,"69"-1"-2"15,-71 14 10-15,23 8-17 0,13 3 1 16,17 13-6 0,0 7 1-16,-6 12 2 15,-5 7 1-15</inkml:trace>
  <inkml:trace contextRef="#ctx0" brushRef="#br0" timeOffset="47530.915">11652 11695 30 0,'6'-6'15'0,"77"-18"-24"16,-50 19 30-16,18 0-22 16,23 0 0-16,12 5-7 15,10 5 0-15,5 5 5 16,-3 6 1-16</inkml:trace>
  <inkml:trace contextRef="#ctx0" brushRef="#br0" timeOffset="47876.7774">11488 12076 30 0,'63'-14'15'0,"68"28"-23"0,-90-9 29 15,70 35-30 1,-1-1 1-16,-18 6-6 16,-9 0 0-16</inkml:trace>
  <inkml:trace contextRef="#ctx0" brushRef="#br0" timeOffset="48132.5158">11444 12433 26 0,'44'-8'13'0,"87"18"-19"0,-86-2 23 16,8 6-26-16,16 7 1 16,2 3-4-16,-11-9 0 15</inkml:trace>
  <inkml:trace contextRef="#ctx0" brushRef="#br0" timeOffset="48284.5033">11518 12835 50 0,'-6'34'25'0,"95"6"-45"0,-32-19 55 0,41 6-58 16,60 2 1-16</inkml:trace>
  <inkml:trace contextRef="#ctx0" brushRef="#br0" timeOffset="58144.0796">7038 11322 13 0,'-15'0'6'0,"15"-3"-8"0,0 3 6 0,0 3-5 16,3 4 0-16,0 4-2 15,0 2 1-15,0 6 3 16,0 7 0-16,0 9-2 16,0 7 1-16,-3 11 0 15,0 13 1-15,3 8 0 16,3 16 1-16,3 8-1 15,3 0 1-15,3 5-2 16,6 21 1-16,-3 9 1 16,-3 10 0-16,-1 23-1 15,-5 12 0-15,-3 1-1 16,-12 7 0-16,-3-14 2 16,-3-16 0-16,-8-5 0 15,-1-19 1-15,6-13 0 16,3-16 1-16,9-8-1 15,3-13 1-15,9-10-3 16,3 2 1-16,0-13-2 0,0-6 1 16,0-2-2-16,-6-3 1 15,0-2 1-15,-6-13 1 16,-3-4 2-16,-6-7 0 16,-6-5 1-16,0-9 0 15,0-2 0-15,-3-8 0 16,0-5-3-16,3-8 1 15,0-6-3-15,4 3 0 16,2-8-3-16,3-10 1 0,6-8-6 16,9-14 1-16,5-7-4 15,-5-17 0-15</inkml:trace>
  <inkml:trace contextRef="#ctx0" brushRef="#br0" timeOffset="61272.339">13221 10451 12 0,'0'-3'6'0,"0"-5"-5"15,0 8 7-15,0-2-9 16,0-3 1-16,0-1 2 0,-6 1 1 16,0 0-2-16,-6-1 1 15,-3 1 1-15,-6 0 1 16,0 2 0-16,-6 0 0 15,-2 1-2-15,-4 2 1 16,-3 0-2-16,-2 2 0 16,-1 4-1-16,6-1 0 15,-6 0 0-15,-2 3 1 0,-1 0-1 16,3 3 1 0,1-1-2-16,-1 4 1 0,3-1 0 15,1 3 0-15,-1 2-1 16,3 6 1-16,3 3-2 15,4 2 1-15,2 0 0 16,3 0 1-16,3 0-1 16,3 5 1-16,0-5 0 15,6 1 0-15,3 1 0 16,3 1 0-16,3 0 0 16,3-3 0-16,6 3 1 15,3-1 0-15,6 4-1 16,3-1 0-16,0 1 0 15,6-6 0-15,-1 0 0 16,4-3 1-16,6 1-1 16,0-3 1-16,2-3-1 15,-2-5 1-15,9-9 0 16,2-4 0-16,7-6-1 16,2-7 1-16,10-1-1 15,2-7 0-15,-5-6 1 0,5-10 1 16,1-1-1-16,-1-2 0 15,-8 0 1-15,-4-5 0 16,-5 10 0-16,-6-2 0 16,-4-3-1-16,-2 0 1 15,-6-3-1-15,-7-5 1 16,-5 0-2-16,-3 3 0 16,-6-1 1-16,-6 1 0 0,-3 2-1 15,-6 1 1-15,-9 7 0 16,-12 0 0-16,-5 3-1 15,-16 2 1-15,-12 6-2 16,1 3 0-16,-13 10-4 16,-2 3 0-16,-4 12-6 15,-2 4 1-15</inkml:trace>
  <inkml:trace contextRef="#ctx0" brushRef="#br0" timeOffset="62212.724">13381 11327 17 0,'0'-3'8'0,"0"-21"-2"15,0 16 6-15,-3-5-11 16,-3 3 0-16,0-4 0 15,-2-2 0-15,-4 3-1 16,-3 0 0-16,0-3 2 16,-6 3 0-16,-3 0 0 15,-6 2 0-15,-2 3 0 16,-1 0 1-16,-6 0 0 16,-8 0 0-16,-4 8-2 15,0-2 0-15,1 2 0 0,-1 2 0 16,-5 6-1-16,-1 0 0 15,1 0-1-15,-7 3 1 16,4 7-1-16,2 1 1 16,3 2-1-16,4 0 1 15,-1 3-1-15,4 8 1 16,5-1-1-16,3 4 1 16,9-1-1-16,4 3 0 0,5 0 0 15,9-2 0-15,6-4 0 16,12 4 0-16,6-6 0 15,9 0 1-15,5-5 0 16,7 0 1-16,12-3-1 16,8-5 0-16,4-3 0 15,8 0 1-15,4-8-1 16,5-5 0-16,16-7 0 16,-4-4 1-16,6-2-1 15,-2-8 1-15,-4-3 0 16,3-3 1-16,-5-4 0 15,-10-1 0-15,-9-3 0 16,-2-2 1-16,-12 0-1 16,-10 3 1-16,-5-3-1 15,-18-3 0-15,-9 3-1 16,-15-3 1-16,-12 1-3 16,-21-1 1-16,-14 6-3 15,-10 10 0-15,-17 5-6 0,-21 11 0 16,-4 6-2-16,-8-4 0 15</inkml:trace>
  <inkml:trace contextRef="#ctx0" brushRef="#br0" timeOffset="96037.0135">10235 10597 16 0,'-18'2'8'0,"-3"-7"-8"0,18 5 8 0,-2 3-8 15,-4-6 0-15,0 3 1 16,-6-3 0-16,0 3-1 16,0 0 0-16,-3 0 2 15,-3 6 1-15,3 1-1 16,-2-1 1-16,-4 7-1 15,-3 0 1-15,0 0-1 16,3 3 1-16,1 0-3 16,5 0 1-16,9 0-2 15,6 0 1-15,6-3 0 16,12 3 1-16,6 0-1 16,8 0 1-16,16-3 1 15,3-5 0-15,-1-3 0 0,-5 0 1 16,0 3-1-16,-13 3 0 15,-2 2 0-15,-9 3 1 16,-9 3-2-16,-9 4 1 16,-9 9-3-16,-21 8 1 15,-8 2-5-15,-10 3 0 16,-12-3-5-16,-11-12 1 16</inkml:trace>
  <inkml:trace contextRef="#ctx0" brushRef="#br0" timeOffset="96218.3268">9955 10414 41 0,'21'-26'20'0,"48"15"-32"15,-37 8 38-15,10 3-34 16,15-2 1-16,5 2-11 15,-2 0 0-15</inkml:trace>
  <inkml:trace contextRef="#ctx0" brushRef="#br0" timeOffset="96398.2234">10819 10118 25 0,'-3'-3'12'0,"3"16"-15"0,6 0 17 15,2 11-14 1,1 16 0-16,3 10 1 16,0 24 0-16,3 16-4 0,-3 3 1 15,0 2-4-15,3-15 1 16</inkml:trace>
  <inkml:trace contextRef="#ctx0" brushRef="#br0" timeOffset="96728.1014">10923 10110 36 0,'6'-16'18'0,"74"-5"-27"16,-47 18 35-16,8 0-31 15,7 9 0-15,3 4-2 16,-7 9 1-16,-8-1 8 16,-6 6 1-16,-6-3-5 15,-6 3 1-15,-1 0 3 16,1 0 0-16,3-6 2 16,12-5 0-16,11-10 1 15,10 0 1-15,12-11-2 16,2-3 1-16,3 1-4 15,-2 2 0-15,2 5-11 0,-14 6 1 16</inkml:trace>
  <inkml:trace contextRef="#ctx0" brushRef="#br0" timeOffset="107583.6347">6708 15187 21 0,'42'-21'10'0,"44"-35"-7"0,-44 43 11 16,20-13-13-16,15-9 1 15,22-4 0-15,23-9 0 16,0 0-3-16,18 1 1 16,9 2 1-16,-1-3 0 15,10 8-6-15,6 9 1 16,-3 9-3-16,-25-15 0 15</inkml:trace>
  <inkml:trace contextRef="#ctx0" brushRef="#br0" timeOffset="108608.6687">16971 13348 28 0,'0'-2'14'0,"-3"10"-33"15,3-8 27-15,0 0-16 0,-9 2 1 16</inkml:trace>
  <inkml:trace contextRef="#ctx0" brushRef="#br0" timeOffset="109774.3329">8455 10433 7 0,'-36'-16'3'0,"-11"-6"-4"0,32 17 7 15,-9 3-6-15,-9 2 1 16,1 2 0-16,-13 6 1 15,-9 5-3 1,-5 9 0-16,-16 7 0 0,1 13 1 16,-6 19-1-16,-13 5 0 0,-8 19 0 15,-3 20 0-15,6 12 1 16,0 13 1-16,5 12 1 16,16 9 1-16,11 19 0 15,22 7 0-15,20 16-1 16,21 0 1-16,18-16-2 15,15-5 0-15,14-18-2 16,19-22 1-16,8-18 0 16,19-22 0-16,2-20 1 15,18-19 0-15,18-24 1 16,0-18 1-16,9-22 1 16,12-29 0-16,-3-34 1 15,5-21 0-15,10-35-1 16,-18-13 1-16,0-21-1 15,-15-2 0-15,-15 4-1 0,-21 1 0 16,-20 10-4-16,-16 16 0 16,-23 16-7-16,-21 8 1 15,-30 13-4-15,-18 8 1 16</inkml:trace>
  <inkml:trace contextRef="#ctx0" brushRef="#br0" timeOffset="110707.0016">11515 11830 30 0,'-3'-16'15'0,"9"8"-24"0,-6 8 28 16,0 0-19-16,3-3 1 15,-3 3 2-15,0 0 1 16,0 0-4-16,0 0 1 15,0 0 3-15,0 0 0 0,-3 0 0 16,3 0 0-16,-3 3-1 16,3-3 0-16,0 0-1 15,0 0 0-15,0 0-2 16,0 0 1-16,0 0-2 16,3 2 0-16,-3 1-5 15,0 2 0-15,-6 6-5 16,-3-3 0-16</inkml:trace>
  <inkml:trace contextRef="#ctx0" brushRef="#br0" timeOffset="111503.0975">9518 15243 35 0,'-15'-6'17'0,"12"6"-34"0,3 0 27 0,6-2-21 16,6-9 0-16</inkml:trace>
  <inkml:trace contextRef="#ctx0" brushRef="#br0" timeOffset="112417.9239">16739 12973 55 0,'-3'2'27'0,"-3"3"-43"16,3-5 55-16,-3 0-43 16,-3 0 0-16,0 0 1 15,-3-5 0-15,3 5 7 16,0 3 0-16,4-3-2 0,-1 0 1 16,3-3 2-16,0 3 1 15,0 0 0-15,0 0 0 16,3 0-2-16,0 0 0 15,0 0-2-15,0-5 1 16,3 0-3-16,-3-1 1 16,0 6-1-16,0-2 0 15,-3 2-1-15,0-3 0 16,0 6-1-16,0-3 1 0,-3-3 0 16,0 3 1-1,0 3-1-15,0 2 0 0,3 0 0 16,0 1 0-16,0-1 1 15,0 3 0-15,3-3-1 16,0 3 0-16,0 0 1 16,3-3 0-16,0 0-1 15,0 1 1-15,0 2 0 16,0-6 1-16,0 4-1 16,0 2 1-16,0 0-2 15,-3-3 1-15,3 0 0 16,-3 0 0-16,0 3-1 15,0-5 0-15,0 2-1 16,0-2 1-16,-3 0-3 16,-6 2 0-16,-6-5-8 15,-18 0 0-15,-23-11-3 16,-13-20 0-16</inkml:trace>
  <inkml:trace contextRef="#ctx0" brushRef="#br0" timeOffset="113963.5631">9920 13888 17 0,'-3'-3'8'0,"-3"9"-8"15,6-6 8-15,0 0-14 0,0 0 1 16,0 0-3-16,0 0 0 15</inkml:trace>
  <inkml:trace contextRef="#ctx0" brushRef="#br0" timeOffset="116184.2964">18078 11160 13 0,'-9'-16'6'0,"-20"-8"3"16,20 16 10-16,-9 3-21 16,-6-3 1-16,-3 3 0 15,-8 2 0-15,-10 6 1 16,-3 2 1-16,-5 3-2 16,-10 5 1-16,1 3 1 15,-7 11 0-15,-2 5-1 16,-1 2 0-16,-5 16 1 15,-6 14 0-15,5 15-1 16,-2 22 0-16,-3 28 0 16,-7 30 0-16,-2 31 0 0,3 33 0 15,11 10-1-15,7 15 0 16,8-2 0-16,13-21 1 16,14-21 1-16,9-19 0 15,15-15-1-15,15-14 1 16,9-21 1-16,9-14 0 15,18-25-1-15,14-20 1 16,13-28-3-16,11-24 1 16,18-24-1-16,13-21 1 0,14-24-1 15,15-19 1-15,5-15 0 16,10-14 1-16,18-15 1 16,6-9 0-16,-10-7 0 15,-2-1 1-15,-15 4-1 16,-18-6 1-16,-15-11 0 15,-3-2 0-15,-12-21 0 16,-15-14 0-16,-14-24-1 16,-13-15 1-16,-20-8-2 15,-18 0 0-15,-24 13-2 16,-33 21 0-16,-29 29-5 16,-39 14 0-16,-39 23-5 15,-45 21 1-15</inkml:trace>
  <inkml:trace contextRef="#ctx0" brushRef="#br0" timeOffset="120238.1315">5877 15737 17 0,'-20'0'8'0,"8"6"-7"0,9-6 9 16,3 2-14-16,0 1 1 0,0 2-3 15,3 6 0-15,3-1 6 16,-6 4 1-16</inkml:trace>
  <inkml:trace contextRef="#ctx0" brushRef="#br0" timeOffset="122566.4411">19787 14256 37 0,'-3'0'18'0,"-12"-6"-30"0,9 4 41 15,-3-3-32-15,-6-3 1 16,-8 0-2-16,-7 0 0 16,-9 5 5-16,-15 8 0 0,-11 11-3 15,-12 19 0 1,-10 15 2-16,-17 16 0 0,-9 24 2 16,-9 26 1-16,3 22 1 15,3 26 0-15,9 13 0 16,14 11 0-16,16 13-2 15,11 11 1-15,13 5-4 16,11-3 1-16,10-2 1 16,11-16 0-16,12-6 2 15,3-13 1-15,12-15-2 16,9-22 1-16,0-21 0 16,8-13 1-16,10-21-4 15,9-17 1-15,8-9-4 16,10-17 0-16,5-16 0 15,13-12 1-15,8-14-1 16,9-16 1-16,1-8 0 16,2-8 0-16,3-13 1 15,-3-8 0-15,-6-10 0 16,1-9 1-16,-1 1 1 0,0-16 0 16,4-11-1-16,-13-19 1 15,-3-7 0-15,-5-22 1 16,-19-10-1-16,-20-18 1 15,-15-1-1-15,-18 11 0 16,-6 3 0-16,-6 7 1 16,-9 11-3-16,-9 0 1 15,-14 1-3-15,-10 1 1 0,-9 1-4 16,-14-13 1-16,-24-14-7 16,-33-34 0-16,-24-21 1 15,6 18 0-15</inkml:trace>
  <inkml:trace contextRef="#ctx0" brushRef="#br0" timeOffset="144456.8608">7857 10821 9 0,'-3'-37'4'16,"-21"-8"0"-16,18 35 5 0,-6-3-7 16,-3-3 1-16,-3 5-1 15,1 3 1-15,-7 0-5 16,-3 8 0-16,-6 8 1 15,-11 13 1-15,-7 8-3 16,-8 24 1-16,-4 21 0 0,0 19 0 16,-14 26 0-1,-3 27 1-15,-10 34 0 0,4 39 0 16,9 27 0-16,2 16 1 16,16 0-1-16,8-16 0 15,12-24 1-15,19-23 1 16,17-24 0-16,9-14 1 15,9-18-1-15,11-11 1 16,10-26 1-16,9-24 1 0,14-21-1 16,7-32 1-16,11-29-1 15,15-40 1-15,27-50-1 16,0-53 1-16,21-42-2 16,15-24 0-16,-24-13-6 15,-6 2 1-15,-15 1-3 16,-23 20 0-16</inkml:trace>
  <inkml:trace contextRef="#ctx0" brushRef="#br0" timeOffset="146000.9372">12110 10086 15 0,'-26'-32'7'0,"-34"0"-1"0,42 24 10 0,-9 1-16 15,-2 1 1-15,-13 9-2 16,-9 5 1-16,-11 2-2 16,-10 17 1-16,-2 7-1 15,-9 11 0-15,-13 13-1 16,-14 9 0-16,6 15 0 16,-15 13 0-16,-3 16 1 15,-6 11 1-15,15 21 1 16,-6 13 0-16,9 16 1 15,11 18 1-15,22 11-1 16,18 14 0-16,26 9 0 16,24 7 0-16,27-12-1 15,20-26 0-15,7-39-2 0,18-19 1 16,17-21 2-16,21-11 1 16,0-19-1-16,12-17 1 15,15-20 1-15,12-36 1 16,18-27 0-16,9-42 0 15,17-35-2-15,7-39 1 16,14-32-2-16,4-40 0 16,-4-29-2-16,0-23 1 15,-8-9-1-15,-13-2 0 16,-17 18-2-16,-36 21 0 0,-39 33 0 16,-41 25 1-16,-39 25 0 15,-42 20 1-15,-29 25 0 16,-40 18 1-16,-23 16 0 15,-24 21 1-15,-5 18-4 16,8 17 1-16,0 15-3 16,9 14 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2T20:18:24.1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5437 4389 17 0,'-24'-15'8'0,"-3"-15"-13"0,24 23 9 0,-9-1-4 15,-11 0 1-15,-10-8-1 16,-3 3 0-16,-11-3 1 15,-7-8 0-15,-6-3 0 16,-14 4 1-16,-6-1 0 16,-13 0 0-16,-5 3 0 15,-9-3 1-15,-12 3-2 16,-6 0 0-16,-9 5 0 16,-9 0 0-16,0 8 0 15,0 3 0-15,-8 10-1 16,-1 3 1-16,-6 8 0 15,0 0 0-15,6 7-2 16,-2 12 1-16,20-3 0 16,0 5 0-16,9 0 0 15,18 8 0-15,11 2 0 16,4 6 0-16,15 0 0 16,5 0 0-16,19 5-1 15,5-13 1-15,15 8-1 16,15-8 1-16,15 0 0 0,6 8 0 15,24-8-1-15,12 3 1 16,20 2 1-16,25-10 0 16,17-1-1-16,33-4 1 15,18-6-1-15,26-5 1 16,22-3 0-16,26-5 0 16,18-14-1-16,18-4 0 15,9-12 1-15,-3-9 0 16,6-9-1-16,-15-11 0 15,-18-1 0-15,-18-4 1 0,-24 6-1 16,-20 2 0-16,-45 8-6 16,-27 3 0-16,-33-3-1 15,-41-2 0-15</inkml:trace>
  <inkml:trace contextRef="#ctx0" brushRef="#br0" timeOffset="706.6009">5565 5112 28 0,'9'-16'14'0,"53"3"-23"0,-32 10 29 16,15 0-20-16,23 6 0 15,25 0-1-15,29-1 0 16,23 1 0 0,37 5 1-16,29 0 0 0,36 8 0 15,21-3 2-15,24 8 0 16,26-2 1-16,16-6 1 16,17-5 1-16,-9-6 1 15,7-2-2-15,-4 3 0 16,-21-6-2-16,-8 1 1 0,-16-6-7 15,-20-3 1-15,-27 3-8 16,-18 6 1-16</inkml:trace>
  <inkml:trace contextRef="#ctx0" brushRef="#br0" timeOffset="7475.5189">6544 6128 9 0,'-12'5'4'0,"-6"6"-2"0,12-9 4 0,1 4-7 15,-4-6 1-15,0 2 0 16,0 1 1-16,3-1 1 15,0 4 0-15,0-4 0 16,0 1 0-16,3 0 1 16,3-1 1-16,9 1-1 15,-3 0 1-15,18-1-3 16,17 1 1-16,13-6 0 16,20-2 0-16,19 0 0 15,20 2 0-15,12 0 0 16,9 1 1-16,3 2-1 15,-3-8 0-15,-3 8-1 16,-3 2 1-16,-12 4-10 0,0 4 1 16,-15-7-1-16,-21-22 0 15</inkml:trace>
  <inkml:trace contextRef="#ctx0" brushRef="#br0" timeOffset="8528.9507">8806 6117 2 0,'-6'5'1'0,"6"-2"3"0,3 0 2 0,3-6-3 16,6 0 1-16,3-2 1 15,12 0 1-15,15 2-7 16,2-2 1-16,22 2 4 16,17 6 1-16,18 0-2 15,30 7 0-15,12 1-2 16,15-1 1-16,15 4-3 16,5 1 0-16,13-1-6 15,-13-9 1-15</inkml:trace>
  <inkml:trace contextRef="#ctx0" brushRef="#br0" timeOffset="9728.3485">11551 6181 33 0,'36'-22'16'0,"97"15"-21"15,-73 1 31-15,38-2-26 16,45 3 0-16,45 2-3 16,41-2 1-16,42 5 2 15,20 5 0-15,28 3-2 16,11 8 1-16,1 16-7 15,-16 16 1-15,-2 15 0 16,-19-18 0-16</inkml:trace>
  <inkml:trace contextRef="#ctx0" brushRef="#br0" timeOffset="19681.0957">5714 7157 11 0,'-30'3'5'0,"-3"-3"-3"16,30 0 6-16,-3 0-7 15,0 2 1-15,3 4 0 16,6-1 0-16,18-3-2 16,21-4 0-16,44-11 3 15,42-3 0-15,51-3-2 16,41-5 1-16,33 6-6 15,30-1 0-15</inkml:trace>
  <inkml:trace contextRef="#ctx0" brushRef="#br0" timeOffset="21017.6334">7259 7337 19 0,'-36'0'9'0,"6"-19"-5"0,27 17 9 15,0-4-14-15,6-7 0 16,9 0 2-16,12-3 1 16,26-10-1-16,28-3 1 15,29-1 0-15,39 1 1 16,32-2 0-16,25 1 0 16,17 12-10-16,18 18 1 15</inkml:trace>
  <inkml:trace contextRef="#ctx0" brushRef="#br0" timeOffset="21753.4859">9417 7525 24 0,'-48'-13'12'0,"45"7"-12"16,21 4 12-16,18-9-13 15,32-8 0-15,42-4 3 0,57-17 0 16,53-8 0-16,48-2 0 16,45 0 1-16,35 5 0 15,6 13-6-15,15 8 0 16,-6 8-4-16,-29-18 1 0</inkml:trace>
  <inkml:trace contextRef="#ctx0" brushRef="#br0" timeOffset="27052.2807">13807 3741 13 0,'-6'-42'6'0,"9"26"-2"0,-3 16 6 0,0 0-11 16,0 0 1 0,0 0-2-16,0 8 1 0,-3 5 1 15,0 0 1-15,0 3 0 16,0 3 1-16,0-9 0 15,0-4 0-15,0 4 2 16,3-7 0-16,-3 2 0 16,0 3 0-16,-3-8-1 15,0 0 1-15,-3 0-3 16,-2-5 0-16,-13 5-2 16,-6 0 1-16,-9-3-2 15,-2 3 1-15,-4 0-2 16,-6 3 1-16,4 5 0 15,2 5 1-15,6 3 1 16,4 8 1-16,2 2 0 16,6 11 0-16,9 3 1 15,12 0 1-15,6-6 0 16,9 0 0-16,9 3 0 0,15-8 1 16,8 1-1-1,10-7 0-15,9-7-5 0,2-5 0 16,16-14-7-16,2-7 0 15</inkml:trace>
  <inkml:trace contextRef="#ctx0" brushRef="#br0" timeOffset="27488.821">14405 3162 24 0,'-23'-32'12'0,"17"29"-16"0,6 6 13 0,-3 8-8 16,0 10 0-16,-3 16 0 15,-3 24 1-15,3 21-2 16,0 16 0-16,3 7 2 16,3-7 1-16,3 8-1 15,0-16 1-15,0-18 0 16,0-14 1-16,0-8 0 15,-3-18 1-15,3-22-2 16,3-18 1-16,3-15-2 16,8-14 1-16,4-11-2 15,12-5 0-15,9-8-2 16,-1-13 0-16,4 13-1 16,0 11 1-16,-4 18-2 0,-5 16 1 15,-9 27 0-15,-12 18 1 16,-15 13-1-16,-9 19 1 15,-6 19 1-15,0 4 0 16,3-4 0-16,3-1 0 16,3-10-7-16,9-8 1 15,9-30-3-15,6-9 1 0</inkml:trace>
  <inkml:trace contextRef="#ctx0" brushRef="#br0" timeOffset="28132.7427">15361 3953 29 0,'-15'50'14'0,"0"43"-13"16,12-75 26-16,3 9-27 15,0-1 1-15,3 1 1 16,0-14 0-16,0-3-3 16,-3-10 1-16,3-18 1 15,6-11 0-15,3-16-1 16,6-16 1-16,8-3-2 16,10-7 1-16,0 0-1 15,3 2 1-15,2 0-1 0,1 21 1 16,-3 14-2-16,-1 23 1 15,-8 14-1-15,-9 18 1 16,-6 8-1-16,-9 19 0 16,-6 13 2-16,-6 8 0 15,0-6 1-15,0-2 1 16,3-8 0-16,3-5 1 16,0-14 1-16,6-10 0 15,0-14-1-15,3-10 1 16,6-10-1-16,2-14 0 0,1-13-1 15,9-16 0-15,6-8-3 16,12-5 0 0,2-8-1-16,7 0 1 0,-1 13-2 15,-5 16 0-15,-9 8 1 16,-7 21 0-16,-8 21 2 16,-9 11 0-16,-6 13-1 15,-6 3 1-15,-6 10 0 16,-9 9 1-16,-3 12 0 15,0-2 1-15,0 0-1 16,-2-3 1-16,2-2-1 16,3-11 1-16,3-14-3 15,3-4 0 1,18-19-11 0,6-21 1-16</inkml:trace>
  <inkml:trace contextRef="#ctx0" brushRef="#br0" timeOffset="28495.1001">16932 3794 29 0,'12'-26'14'0,"0"26"-15"0,-12 0 15 16,3 2-15-16,-3 6 0 15,-3 0 0-15,-3 0 1 0,-3 8 0 16,-3 5 0-16,-2 3 1 15,2 5 0-15,3 0 1 16,6 3 1-16,3-3 0 16,6 0 1-16,0-5 0 15,6-13 1-15,2 2-1 16,-2-11 1-16,3-10-1 16,6-10 0-16,6-9-1 15,3-10 1-15,-1 6-2 16,-5-9 1-16,-6-5-4 15,-3-5 1-15,-6 5-3 16,-12 5 1-16,-12 8-3 16,-12 16 0-16,-11 16-3 15,-13 16 1-15,-9 11-5 16,-5 7 1-16</inkml:trace>
  <inkml:trace contextRef="#ctx0" brushRef="#br0" timeOffset="29049.4566">17900 3887 24 0,'15'-11'12'0,"17"-2"-15"0,-20 8 15 0,0 2-15 15,0-5 0-15,-3 0-2 16,-3 0 0-16,-6 3 8 16,-6-3 1-16,-3 3-4 15,-6 2 1-15,0-5 2 16,-8 8 1-16,-4 3 0 16,-6 2 1-16,3 3-2 15,-2 8 1-15,-1 8-2 16,-3 2 0-16,3 1-1 15,4 7 1-15,2-5-1 16,6 0 1-16,3-2-1 16,6-6 0-16,9-8 1 15,9-2 1-15,9-6-1 16,9-10 1-16,18-17 0 16,5-9 0-16,16-17-1 0,5-2 1 15,4-14-1 1,-1-10 1-16,0-8-2 15,-8-5 1-15,-4 2-2 0,-11 1 1 16,-9 1 0-16,-6 1 0 16,-10 14-2-16,-5 9 0 15,-6 20-1-15,-6 10 0 16,-3 26 0-16,-6 27 1 16,-3 21-2-16,-15 32 1 15,-8 42-1-15,-1 8 1 0,3 31-9 16,24-12 1-1</inkml:trace>
  <inkml:trace contextRef="#ctx0" brushRef="#br0" timeOffset="34018.5706">20614 3223 12 0,'-6'-32'6'0,"21"5"-7"15,-12 17 7-15,-3-6-6 16,-3-3 1-16,-9 1 1 16,-5-9 1-16,-1 4-3 15,0-1 0-15,-3 3 1 16,-3 5 1-16,-6 3 0 16,-2 10 0-16,-4 8-2 15,0 11 1-15,4 11 0 0,5 15 0 16,0 11 0-1,9 0 0-15,3 13 0 0,9 11 1 16,6-1 0-16,9 1 0 16,6 2-1-16,3-18 1 15,0-3-1-15,-3-2 0 16,-6-6-4-16,-9-5 0 16,-15 0-4-16,-15-13 1 0</inkml:trace>
  <inkml:trace contextRef="#ctx0" brushRef="#br0" timeOffset="34201.0726">19590 3744 28 0,'-14'-27'14'0,"49"35"-21"0,-17-5 25 0,12 2-18 15,12 3 0-15,17 0-1 16,4 3 0-16,17 2-4 15,-6-5 1-15,7 5-2 16,-7-5 0-16</inkml:trace>
  <inkml:trace contextRef="#ctx0" brushRef="#br0" timeOffset="34369.4884">20844 3821 29 0,'-6'-11'14'0,"0"19"-20"0,3-5 29 15,-3 7-24-15,-3 1 1 16,0 7-2-16,0 6 1 16,6 3-6-16,6 2 1 31</inkml:trace>
  <inkml:trace contextRef="#ctx0" brushRef="#br0" timeOffset="34534.6262">20859 3199 22 0,'-6'-37'11'0,"20"13"-13"16,-8 24 14-16,3 0-14 16,0 0 0-16,0 0-8 15,0 0 0-15</inkml:trace>
  <inkml:trace contextRef="#ctx0" brushRef="#br0" timeOffset="35010.7722">21600 3048 27 0,'-3'29'13'0,"12"72"-15"0,-6-64 24 16,0 16-23-1,3 13 1-15,2 5 0 16,7 1 0-16,3-1 0 0,3-18 0 16,0-8-1-16,-3-3 1 15,0-15 0-15,-4-1 1 16,1-10-1-16,0-8 1 16,-3 0 0-16,0 0 1 15,0 0-1-15,0 0 1 0,0 0-2 16,3 0 0-1,0 0 0-15,8 2 0 0,4-7 0 16,3 2 1-16,3-10-1 16,8 2 0-16,4-10 1 15,6 8 1-15,-4-6-1 16,-5-5 0-16,0-5-1 16,-7 0 1-16,-5-6 0 15,-6 9 0-15,-6-1-2 16,-6 3 1-16,-6 16-1 15,-9 6 0-15,-3 7 0 16,0 11 1-16,3 2 1 16,6 6 0-16,29 5 1 15,25 0 1-15,23 3-4 16,19-1 0-16,5-4-8 16,6-14 0-16</inkml:trace>
  <inkml:trace contextRef="#ctx0" brushRef="#br0" timeOffset="36240.4807">18727 5088 11 0,'21'-21'5'0,"12"-11"-2"15,-27 19 5-15,0-3-5 16,0-5 0-16,0 5 2 15,-3-5 0-15,0 5-7 16,0 0 0-16,-3 5 4 16,-6 6 1-16,-15 10-2 15,-6 14 0-15,-15 10-1 16,-14 16 0-16,-13 3 1 16,-5 10 1-16,0 3 1 15,5 2 0-15,4 6 0 16,8-6 0-16,12-2-1 15,13-5 1-15,17-6-1 16,18 0 0-16,18 3-2 0,20 6 1 16,19 12-4-1,17-2 1-15,18 10-7 0,1-7 0 16</inkml:trace>
  <inkml:trace contextRef="#ctx0" brushRef="#br0" timeOffset="38149.2488">18641 5353 10 0,'15'7'5'0,"3"30"6"15,-9-13 5-15,0 0-15 16,-3 11 1-16,-6 7 3 16,-3-5 0-16,-3-3-4 0,0-2 0 15,0-3 5 1,0-10 0-16,0-6 0 0,0-10 1 16,3-3-3-16,3-11 0 31,21-42-3-31,8-5 0 15,-2 10-2-15,6-5 0 16,9 8-2-16,-1 8 1 16,1 8 0-16,-6 11 0 0,-7 10 0 15,-5 13 0-15,-9 8 1 16,-6 8 0-16,-3 11 1 16,-9 3 0-16,0 2 1 15,-3 2 0-15,0-12 1 16,0 2 1-16,3-8 0 15,0-5 0-15,3-11 1 16,0-5 0-16,9-10-1 16,3-4 0-16,6-7-1 15,6-8 0-15,3-3-1 16,8-5 1-16,4 3-3 16,-3 2 0-16,-1 3-1 15,-5 8 0-15,-3 5 0 16,-6 5 0-16,-3 11 0 15,-6 6 0-15,-3 4 0 16,-6 11 0-16,-3 3 1 16,0 8 1-16,0 0-1 0,-3 0 1 15,0-1-1-15,0-2 0 16,3-5-5-16,6-5 1 16,5-11-4-16,10-3 0 15,6-8-1-15,0-2 1 16,3-6 3-16,2-2 0 15,1-5 4-15,3-1 1 16,3 3 3-16,-7-8 0 16,-2 3-1-16,0-3 1 15,-6 6-3-15,-1-1 0 0,1 1 0 16,-3-1 0 0,-3 6 1-16,-3 0 1 0,-3 2 2 15,-3 3 1-15,-3 8 0 16,-6 0 0-16,-3 8 1 15,-6 11 1-15,-3 7 0 16,0 3 0-16,3 3-2 16,0-3 0-16,0-2-1 15,6-1 1-15,0-10-1 16,3-5 0-16,3-6 0 16,3-5 0-16,3-5-1 15,3-9 0-15,3-7 1 16,3-8 0-16,2 5-2 15,-2-2 1-15,-3 7-3 16,0-2 0-16,-3 8-1 16,-6 8 0-16,-6 5-1 15,-6 10 0-15,-3 11-3 16,-3 6 1-16,3-1-4 16,3 1 1-16,6 2-3 0,6-11 0 15</inkml:trace>
  <inkml:trace contextRef="#ctx0" brushRef="#br0" timeOffset="38464.1234">20442 5326 20 0,'24'-11'10'0,"-10"4"-11"0,-14 7 13 0,0 0-9 15,0 0 0-15,0 0 1 16,0 0 0-16,0 0-6 15,-2 0 0-15,-1 7 4 16,-3 1 1-16,0 0-2 16,0 14 0-16,6 1 0 15,3 6 0-15,6-2-1 16,0 2 1-16,2 0-1 16,-2 0 0-16,-3-2 0 15,-6-4 1-15,-6 4 0 16,-14-11 0-16,-19 2-1 15,-9 6 0-15,-2-8-7 16,-10 0 0-16,6-11-1 16,4-13 0-16</inkml:trace>
  <inkml:trace contextRef="#ctx0" brushRef="#br0" timeOffset="38687.1435">20650 4818 23 0,'18'-16'11'0,"3"56"-12"0,-9-19 21 16,3 16-20-16,5 24 0 15,-2 10 0-15,3 9 1 16,0 4-2-16,-6 4 0 16,-3-4 0-16,-6-15 0 15,-6-16 0-15,0-11 0 0,-6-7-3 16,0-19 0-16,6-16-2 15,6-14 0-15</inkml:trace>
  <inkml:trace contextRef="#ctx0" brushRef="#br0" timeOffset="38900.7876">21201 5167 31 0,'12'-16'15'0,"-24"8"-23"15,3 11 30-15,-12 10-22 16,-12 1 0-16,1-1 0 15,2 5 1-15,6 4-2 16,9 4 1-16,6-8 1 16,15 4 1-16,15-4 1 15,18 1 0-15,14-1 0 16,13 3 0-16,-4-2-4 16,1 2 1-16,-4 0-9 0,-5-5 0 15</inkml:trace>
  <inkml:trace contextRef="#ctx0" brushRef="#br0" timeOffset="39187.7809">21305 4752 34 0,'86'-5'17'0,"93"31"-21"0,-108-2 26 0,13 24-22 15,11 18 0-15,0 5-2 16,-3 22 1-16,-26-3 0 16,-27 2 1-16,-36-2 0 15,-30-5 0-15,-24 2-1 16,-35 3 0-16,-21-3-7 15,-15-7 1-15</inkml:trace>
  <inkml:trace contextRef="#ctx0" brushRef="#br0" timeOffset="48178.7875">18635 6448 25 0,'-30'-21'12'0,"24"-6"-12"16,6 22 13-16,0-6-14 16,0 3 1-16,3 1-2 15,6-1 0-15,6-3 3 16,9 0 0-16,12 3-2 16,8 1 1-16,19-1 0 15,5 0 1-15,10 0 2 16,-4 2 0-16,-3-2 0 15,-8 3 0-15,-6 5 0 16,-4 3 1-16,-5 2-1 0,-7 14 0 16,-8 10-1-16,-6 10 0 15,-6 14-1 1,-6 14 1-16,-6 22-1 0,0 9 0 16,-1 0-1-16,-5 3 1 15,-3-9-5-15,-6 4 1 16,-8-12-7-16,-10-7 0 15</inkml:trace>
  <inkml:trace contextRef="#ctx0" brushRef="#br0" timeOffset="48357.2247">18709 6911 33 0,'69'-19'16'0,"77"-34"-18"16,-99 51 24-16,19 2-36 16,14 0 1-16,1-13-4 15,5-17 1-15</inkml:trace>
  <inkml:trace contextRef="#ctx0" brushRef="#br0" timeOffset="48702.0372">20019 6416 47 0,'-6'-24'23'0,"18"19"-36"0,-6 5 49 16,9 0-38-16,12 0 1 16,5-11-3-16,16-4 1 15,12 1 3-15,5-4 0 16,12-3-2-16,-5-8 0 15,5-1 1-15,7 7 0 16,-1-6 1-16,0 7 0 16,-5 4 0-16,-10 13 1 0,-8 5-1 15,-10 15 1-15,-8 15-1 16,-9 30 1-16,-9 20-1 16,-13 12 1-16,-5 22 0 15,-3 8 1-15,-3-6-4 16,-6-5 1-16,-5-5-9 15,-7-13 0-15,-18-27-1 16,-3-29 1-16</inkml:trace>
  <inkml:trace contextRef="#ctx0" brushRef="#br0" timeOffset="48866.4942">20302 6712 34 0,'65'-39'17'0,"108"10"-23"16,-116 26 34-16,32-5-28 16,24 0 0-16,21 0-6 15,3 6 0-15,6-9 0 16,-21-13 0-16</inkml:trace>
  <inkml:trace contextRef="#ctx0" brushRef="#br0" timeOffset="49151.7777">21716 6083 48 0,'0'-35'24'0,"71"12"-37"0,-47 20 46 0,15 3-35 15,8-5 0-15,10-3-8 16,14 2 1-16,1-4 9 15,-4 5 0-15,1 2-5 16,-4 3 1-16,-8 8 2 16,-7 13 1-16,1 8 4 15,-6 27 1-15,-10 15 0 16,-11 27 1-16,-18 13-4 16,-9 16 1-16,-12-5-11 15,-29-8 0-15</inkml:trace>
  <inkml:trace contextRef="#ctx0" brushRef="#br0" timeOffset="49286.9102">21924 6802 42 0,'173'-52'21'0,"273"-15"-33"0,-270 51 33 15,80-5-39-15,30-37 1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19:32:33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13081 5413 7 0,'21'0'3'0,"32"-8"-3"0,-35 3 3 0,3 2-4 16,3 1 1-16,5-3 0 16,10-1 0-16,6 1 0 15,-1 5 1-15,10-5 0 16,6-1 1-16,2 6-1 15,7 0 1-15,5-5 0 16,0 2 1-16,10-2-1 16,-1 0 1-16,12 0-1 15,3-1 0-15,1 4 0 16,-1-4 0-16,12 1-1 16,3 2 0-16,3 3-1 15,-3 0 0-15,12 0 0 16,-9 0 1-16,7 3-1 15,-4 2 1-15,3 1-1 0,-3-1 1 16,9-2-1-16,9 5 1 16,3-1-1-16,2 1 0 15,16-5 1-15,0 2 0 16,6-2 0-16,8-3 0 16,4-3 1-16,8 6 0 15,-5 2 0-15,0 1 0 16,2-4-1-16,-5 3 1 15,-18-5-1-15,-1 8 0 0,-17-8-1 16,-9 0 1 0,-15 0-2-16,-3 0 1 0,-3 0-5 15,-17 0 0-15,-7 8-2 16,3 3 0-16</inkml:trace>
  <inkml:trace contextRef="#ctx0" brushRef="#br0" timeOffset="19111.848">6336 5519 16 0,'-9'-32'8'0,"3"-7"-4"15,6 28 9-15,-6-2-15 16,3 2 1-16,-6-5 0 16,-6 1 0-16,-3 1 2 15,-11-7 1-15,-1 0-1 16,-3-3 0-16,-17 6 1 0,-4 4 0 16,-3-7 0-16,-8-2 1 15,-13-1-1 1,-8 3 0-16,-3 5-1 0,-18-11 1 15,-9 9-1-15,-9-1 1 16,-6 6-1-16,-12 5 0 16,-6 5-1-16,-6 9 0 0,0 4 0 15,10 9 0-15,-7 5 0 16,9-6 0 0,9 11-1-16,9 6 1 0,6 10-1 15,9 2 0-15,14 3 0 16,7 3 1-16,9 0-1 15,5 0 1-15,16-8-1 16,14 8 0-16,4-8 1 16,14 8 1-16,6 8-1 15,12 0 0-15,9 0 0 16,15-3 1-16,12 3-1 16,11-1 1-16,13 1-2 15,8 0 1-15,25 0-1 16,8-3 1-16,12-2 0 15,6-1 0-15,15-10-1 16,15 3 1-16,6-6 0 16,21-7 0-16,8-14-1 0,13-8 1 15,5-16-1-15,7-4 1 16,8-20-1-16,-5-13 1 16,-10-18 0-16,-8-5 0 15,-19-6 2-15,-17-11 1 16,-18-7 0-16,-21-8 0 15,-29-3 0-15,-19 5 0 16,-29 6-4-16,-33-8 0 16,-33 5-5-16,-35 5 1 15,-54 6-5-15,-45 7 1 16</inkml:trace>
  <inkml:trace contextRef="#ctx0" brushRef="#br0" timeOffset="32219.8544">14393 8554 23 0,'230'-45'11'0,"210"74"-32"0,-276-24 11 0</inkml:trace>
  <inkml:trace contextRef="#ctx0" brushRef="#br0" timeOffset="59332.4858">1841 12443 28 0,'-15'-39'14'0,"99"-6"-18"0,-34 29 15 15,46-3-14-15,61 3 1 16,61 3-10-16,70 13 1 16</inkml:trace>
  <inkml:trace contextRef="#ctx0" brushRef="#br0" timeOffset="60127.3837">6645 12316 5 0,'0'-23'2'0,"42"-7"-3"16,-24 20-4-16,6-9 21 16,-69 46-16-1,188-93 10-15,-42 31 1 16,27 1-16-16,27 10 1 15,32 8 9-15,46 14 0 16,38 9-6-16,44 17 0 16,30 13-1-16,21-2 0 15,18 2-1-15,21 8 0 16,18 10-2-16,0-15 0 16</inkml:trace>
  <inkml:trace contextRef="#ctx0" brushRef="#br0" timeOffset="77978.5776">3615 14010 25 0,'-15'-14'12'0,"15"7"-9"16,0 7 13-16,0 0-17 16,6 0 0-16,3 5 1 15,3 11 1-15,0 7-1 16,6 20 1-16,0 12 0 15,-3 19 1-15,6 11-3 16,-4 13 0-16,4 3-4 16,-3-1 1-16,-3-10-3 15,3-11 0-15</inkml:trace>
  <inkml:trace contextRef="#ctx0" brushRef="#br0" timeOffset="78531.882">3588 14065 23 0,'-32'-8'11'0,"26"-16"-16"16,12 19 20-16,6 0-20 15,11-8 0-15,13-1 0 16,15-4 1-16,20-3 7 16,22-6 1-16,11 6-4 15,12 5 0-15,18-2 3 16,3 7 1-16,-6 6-1 0,-18 8 1 15,-9 7 0-15,-21 9 0 16,-20 7 0-16,-25 14 1 16,-23 2 0-16,-21 19 0 15,-26 10-2-15,-40 19 1 16,-23 8-7-16,-24 5 1 16,-21-5-6-16,3-2 0 15,-15-12-3-15,18-18 0 16</inkml:trace>
  <inkml:trace contextRef="#ctx0" brushRef="#br0" timeOffset="78967.6966">5300 14142 30 0,'21'21'15'0,"24"59"-22"0,-28-49 30 16,7 25-24-16,-3 5 0 0,-6 15-3 15,-9 14 0-15,-3-2 3 16,-6-14 0-16,-6-11-6 16,3-15 0-16</inkml:trace>
  <inkml:trace contextRef="#ctx0" brushRef="#br0" timeOffset="79643.7167">5898 14121 19 0,'12'32'9'0,"48"81"-7"16,-42-73 13-16,5 21-14 0,1 10 0 16,6 9 2-16,3 4 0 15,-3-7-1-15,-13-11 0 16,-2-10 3-16,-3-9 0 16,-6-12 1-16,-6-14 1 15,-9-16-4-15,-6-15 1 0,-9-19-4 16,-8-22 1-1,-4-12-1-15,3-11 1 0,1-14-3 16,11-9 1-16,12 4 0 16,15 3 1-16,15-5-1 15,5 7 0-15,19-2-1 16,6 6 0-16,5 15 0 16,10 11 0-16,-4 10-1 15,-2 19 1-15,-13 8 2 16,-11 18 0-16,-9 16 0 15,-12 11 1-15,-15 16 0 16,-18 8 1-16,-15 10 1 16,-9 3 0-16,-11 2-2 15,2 3 0-15,1-5 0 16,2-5 0-16,6-6-2 16,13-5 1-16,8-13 0 15,15-6 0-15,15-7 1 16,18-3 1-16,11-11 0 15,16-3 0-15,14-2 0 0,13-2 1 16,-1 2 0-16,-6 0 1 16,-5 2-3-16,-10 9 1 15,-8 2-6-15,-12 3 0 16,-10 8-8-16,-8 0 0 16,-12-11-2-16,-18-13 0 15</inkml:trace>
  <inkml:trace contextRef="#ctx0" brushRef="#br0" timeOffset="79915.9229">7333 13883 48 0,'-6'10'24'0,"39"41"-44"16,-21-30 52-16,6 10-34 16,2 20 0-16,-2 15 2 15,-3 13 1-15,0 14-1 16,-6 15 1-16,-6 11-1 16,0-5 1-16,0-19-3 15,0-15 1-15,-3-17-10 16,-3-26 1-16</inkml:trace>
  <inkml:trace contextRef="#ctx0" brushRef="#br0" timeOffset="80093.6406">6940 13642 82 0,'0'-16'41'0,"89"-10"-78"0,-44 18 83 0,35-3-60 16,39-5 1 0,21-5-20-16,21-5 1 15</inkml:trace>
  <inkml:trace contextRef="#ctx0" brushRef="#br0" timeOffset="81054.8015">7890 13528 38 0,'-6'-5'19'0,"12"-3"-23"0,-3 8 21 0,3 5-17 15,2 8 1-15,4 14 4 16,-3-1 0-16,6 14-3 16,9 2 1-16,12 1 3 15,8-4 0-15,13-2 0 16,8-5 1-16,-2-16-6 16,-1-13 0-16,-2-14-6 15,-3-10 1-15,-7-13-6 16,1-1 0-16,-1-7-5 15,1-16 0-15</inkml:trace>
  <inkml:trace contextRef="#ctx0" brushRef="#br0" timeOffset="81354.345">8541 13994 57 0,'3'29'28'0,"-23"82"-42"0,17-69 56 0,0 30-48 16,-3 12 0-16,3 12-17 16,6 12 0-16,0-23 23 15,0-24 1-15</inkml:trace>
  <inkml:trace contextRef="#ctx0" brushRef="#br0" timeOffset="82301.6081">10518 13951 44 0,'-3'-18'22'0,"18"15"-40"16,-6 9 42-16,6 12-28 16,3 17 0-16,2 9 3 15,-8 20 1-15,-3 23 5 0,-12 14 0 16,-9 10 0-16,-3-8 1 16,1-8 3-16,2-18 1 15,3-16-3-15,0-19 1 16,3-21-5-16,6-28 1 15,12-28-5-15,15-23 0 16,17-29-3-16,13-24 0 16,14-9-1-16,12-12 1 15,7 10-1-15,-7 14 0 0,-11 23 2 16,-19 19 1-16,-14 16 2 16,-18 15 0-16,-15 12 0 15,-15 20 1-15,-15 16 0 16,-9 11 1-16,0 13-1 15,4 3 1-15,5 5-2 16,12 0 1-16,12-3-1 16,21 6 0-16,14 2 0 15,13-8 0-15,12-5-1 16,11 0 0-16,9 0 0 16,1-2 0-16,2 5 0 15,-8-6 0-15,-13 0 0 16,-17 6 1-16,-18-3 0 15,-22 5 0-15,-13 9 0 16,-25-4 1-16,-21 1 1 16,-11 0 0-16,-13-6 0 15,-14-5 1-15,-6-5-3 0,0-9 0 16,-1-7-4-16,10-8 1 16,3-5-4-16,11-8 0 15,10-3-6-15,14-3 1 16,19-5 0-16,20-2 0 15</inkml:trace>
  <inkml:trace contextRef="#ctx0" brushRef="#br0" timeOffset="82682.4476">12313 14084 51 0,'-9'5'25'0,"21"32"-49"16,-9-18 58-16,6 12-33 15,0 9 1-15,0 8-1 0,-1 13 0 16,-5-1-3-16,-3 12 1 16,0-1-1-16,-3 3 1 15,0-13-6 1,1-13 1-16,7-14-6 0,7-21 1 15</inkml:trace>
  <inkml:trace contextRef="#ctx0" brushRef="#br0" timeOffset="82900.8597">13054 13970 60 0,'12'8'30'0,"-3"13"-51"0,-3-2 61 0,3 15-48 16,0 16 1-16,3 22-1 16,-1 15 0-16,-5 14 11 15,-3 2 0-15,-3 5-9 16,0-15 0-16,-3-16-2 16,-3-19 0-16,-17-29-1 15,-7-29 0-15</inkml:trace>
  <inkml:trace contextRef="#ctx0" brushRef="#br0" timeOffset="83051.7731">12738 13713 95 0,'51'-47'47'0,"184"4"-100"0,-154 30 109 15,44-8-86-15,29-3 1 16,1-16-7-16,-9-2 0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19:35:07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13170 2945 9 0,'27'-11'4'0,"26"-2"-4"16,-35 13 5-16,12 0-7 0,9 0 0 31,50 0 0-31,6-8 0 16,9 3 3-16,-2 2 1 15,5 3-2-15,9-5 0 16,6 5 2-16,9 5 0 16,3 3 0-16,12 0 0 15,6 0 0-15,20 5 1 16,13-5-2-16,5 3 1 15,19-3 0-15,14 0 0 0,9 2-1 16,15-2 1-16,24 0-1 16,18 0 1-16,23 3 0 15,22 7 0-15,17-2-1 16,0 0 1-16,3 5-1 16,-6-13 0-16,-8 0-1 15,-22 0 0-15,-11-6 0 16,-27-4 0-16,-27 2-1 15,-33 0 0-15,-38 0-5 16,-22 0 0-16</inkml:trace>
  <inkml:trace contextRef="#ctx0" brushRef="#br0" timeOffset="13406.4702">2615 14494 34 0,'-15'0'17'0,"9"-3"-18"0,6 6 18 0,0 5-21 16,-3 10 1-16,3 6 0 16,-6 21 1-16,3 13 3 15,3 22 1-15,-6 23-3 16,3 21 1-16,-5 19 2 15,-1 19 0-15,0 9-3 16,18-1 1-16,0-14-4 16,-1-26 0-16,10-27-4 15,0-24 1-15</inkml:trace>
  <inkml:trace contextRef="#ctx0" brushRef="#br0" timeOffset="15043.7417">2693 14541 17 0,'44'-34'8'0,"31"0"-10"15,-46 26 11-15,10-5-8 16,6-3 1-16,17 0 1 15,13-3 1-15,8 6-5 16,9-8 0-16,18 5 3 16,15 0 1-16,12 0-1 0,24-5 0 15,15 0 0-15,23-3 0 16,12 0 0-16,25 3 1 16,17-3 1-16,6 8 0 15,17 3-2-15,19-5 0 16,9-1 0-16,11 3 0 15,13 0 0-15,14-2 0 16,9 5-2-16,12-1 0 16,21 4 0-16,-3-1 0 15,18 1 1-15,12-1 0 16,9-2-1-16,8 0 1 0,10 2-1 16,2 0 1-1,10 4 0-15,2 7 1 0,7 2-2 16,-1 6 1-16,3 3-1 15,4 5 0-15,2 2-2 16,3 6 1-16,1-3 0 16,-4 3 0-16,-9-11-1 15,-2 0 0-15,-7-2 1 16,1 2 0-16,2 0 1 16,-5-2 0-16,-4 0 0 15,-14-4 0-15,-1-1 0 16,-35-4 1-16,-3-4 2 15,-36-1 0-15,-20 0 0 16,-28-2 1-16,-35 0 0 16,-39-3 0-16,-14 3-1 15,-40-1 1-15,-23 6-3 16,-27 0 1-16,-24-2-2 16,-17 2 0-16,-16-3 0 0,-6 3 1 15,-14 5-2-15,-6 14 0 16,-10 15 0-16,-5 11 1 15,-9 16-1-15,-6 13 1 16,-9 14-1-16,-3 9 1 16,-3 20-1-16,0-3 1 15,0 10 0-15,3 6 0 16,6 2-1-16,6 3 1 0,2 2 1 16,7-2 0-16,0-2-2 15,0-6 1-15,0-11 0 16,8-7 0-16,1-14 0 15,0-18 1-15,0-9-2 16,-4-4 1-16,-2-11-1 16,-3-8 0-16,-6-8 0 15,-6-5 1-15,-9-9-2 16,-9 1 0-16,-15-5 0 16,-12-6 0-16,-17-5 1 15,-25-3 1-15,-20-2-1 16,-9-3 0-16,-24-6 0 15,-15-7 1-15,-21-3-1 16,-14-2 1-16,-19-9-1 16,-14 6 0-16,-21-3 1 15,-6-2 0-15,-27-6-1 16,-15 0 1-16,-9-5 0 0,-26-2 0 16,-7-6 0-16,-20 2 1 15,-9-2-2-15,-7-2 0 16,-23 4 0-16,-17 6 1 15,-10-2 0-15,-6 7 0 16,-18-2-1-16,-2 2 0 16,-10 3 1-16,-8 0 0 15,-9 5 0-15,-10 8 1 16,-11 0-2-16,6 0 0 16,-6 14-2-16,-4-6 1 0,-2 0-1 15,9-3 0-15,12-2 0 16,5 2 0-16,13-2 1 15,17 0 0-15,7 0 5 16,-4-3 0-16,12 0 1 16,4 5 1-16,2 9-2 15,-3 10 1-15,-9 5-2 16,4 13 0-16,8 3-5 16,6 3 0-16,6-5-1 15,21-4 0-15,18-7 2 16,21-8 1-16,20-10 4 15,19-6 0-15,11-11 5 16,21 1 0-16,24-4 0 16,15 4 0-16,29 5-8 15,31 2 1-15,17 11-13 16,27-11 0-16</inkml:trace>
  <inkml:trace contextRef="#ctx0" brushRef="#br0" timeOffset="15886.1675">4812 14102 40 0,'-24'6'20'0,"-3"-9"-21"15,24 8 20-15,-6 8-22 16,-3 17 1-16,-2 17-2 16,-7 19 0-16,-6 22 5 0,-6 28 0 15,-3 32-4 1,4 29 1-16,-4 22-1 15,12 15 0-15,6 3-4 0,27-21 1 16,27-35-2 0,18-42 1-16</inkml:trace>
  <inkml:trace contextRef="#ctx0" brushRef="#br0" timeOffset="16363.5046">6872 13920 45 0,'-21'10'22'0,"-3"80"-39"0,18-47 50 15,0 33-34-15,-6 35 1 16,-3 48-1-16,-11 32 1 16,-4 26-1-16,-3 5 1 15,-3-10-3-15,15-19 0 16,4-16-3-16,8-31 1 15,12-25-5-15,6-36 1 0</inkml:trace>
  <inkml:trace contextRef="#ctx0" brushRef="#br0" timeOffset="16651.3418">8476 14123 50 0,'-21'19'25'0,"0"74"-46"15,24-48 50-15,-3 31-33 16,-3 43 0-16,0 35-5 0,-6 31 0 15,-2-2 10-15,-1-4 1 16,-3-9-11-16,9-17 1 16,6-15 0-16,6-35 0 15</inkml:trace>
  <inkml:trace contextRef="#ctx0" brushRef="#br0" timeOffset="16905.3442">10039 14240 49 0,'-27'108'24'0,"21"168"-39"15,6-179 53-15,-6 41-43 16,-3 13 1-16,-6 8-8 16,6-6 1-16,6-18 7 15,6-16 0-15</inkml:trace>
  <inkml:trace contextRef="#ctx0" brushRef="#br0" timeOffset="17161.5006">11664 14198 46 0,'-6'66'23'0,"24"145"-37"0,-9-131 43 15,-3 44-36-15,6 48 0 16,2 8-2-16,1-8 0 0,3-16 9 16,6-24 1-16,0-21-11 15,12-36 0-15</inkml:trace>
  <inkml:trace contextRef="#ctx0" brushRef="#br0" timeOffset="17386.3688">13236 14116 45 0,'-18'55'22'0,"9"175"-37"15,15-150 47-15,0 55-36 16,-3 39 0-16,0 33-6 15,3 10 1-15,0-11 8 0,2-16 1 16,10-28-11-16,6-43 1 16</inkml:trace>
  <inkml:trace contextRef="#ctx0" brushRef="#br0" timeOffset="17598.3023">15203 14192 43 0,'-9'80'21'16,"27"197"-37"-16,-12-165 44 0,-3 52-35 16,-12 45 0-16,-3 26-9 15,0-5 0-15,6-37 18 16,6-36 0-16</inkml:trace>
  <inkml:trace contextRef="#ctx0" brushRef="#br0" timeOffset="17790.2211">16700 14208 42 0,'6'98'21'0,"21"182"-39"16,-15-171 45-16,-3 60-37 0,0 40 1 15,-6 19-9-15,9-30 1 16</inkml:trace>
  <inkml:trace contextRef="#ctx0" brushRef="#br0" timeOffset="18004.1072">18861 13830 29 0,'51'84'14'0,"41"192"-16"16,-71-176 24-16,-3 77-30 15,-15 69 1-15,-21 61-9 16,0 8 1-16</inkml:trace>
  <inkml:trace contextRef="#ctx0" brushRef="#br0" timeOffset="18243.3393">20671 14293 63 0,'33'121'31'0,"59"271"-53"0,-68-236 66 16,-6 80-58-16,-24 63 1 15,-27 10-16-15,-18-39 0 16</inkml:trace>
  <inkml:trace contextRef="#ctx0" brushRef="#br0" timeOffset="21172.7785">3422 15327 18 0,'-63'24'9'0,"51"8"-25"16,12-27 10-16</inkml:trace>
  <inkml:trace contextRef="#ctx0" brushRef="#br0" timeOffset="26200.2959">2573 16886 24 0,'-8'-11'12'0,"-1"11"-12"15,9 0 12-15,0 0-12 16,3 3 1-16,-6-1 4 15,3 6 0-15,0 3-5 16,-9 2 1-16,3 14 2 16,6 10 0-16,-6 13-1 15,3 11 1-15,3 8-5 16,0-6 0-16,0-5-2 16,0-5 0-16,0-10-5 0,3-14 0 15</inkml:trace>
  <inkml:trace contextRef="#ctx0" brushRef="#br0" timeOffset="27597.3287">2624 17097 40 0,'-30'8'20'0,"21"-5"-39"0,15 0 40 16,-6-3-25-16,0 0 0 16,0 0-1-1,0 0 1-15,0 0 7 0,0 0 0 16,0-6-3-16,6 1 0 16,3 0 2-16,9-1 0 0,3-2 0 15,9 1 0-15,5-4-2 16,4 6 0-1,12-1-1-15,8 1 1 0,4 2-1 16,17 3 1-16,-5 3 1 16,11 2 1-16,0 1 0 15,12-1 0-15,10 3 1 16,11 0 0-16,-3 0-1 16,18-3 1-16,9 0-3 15,5 1 1-15,16-6-1 16,-6 0 0-16,20 0 0 15,1-3 1-15,-3-2-1 16,-1 2 0-16,-5 0 1 16,6 3 0-16,-4 3 0 15,-14 2 0-15,9 1-1 16,-13-4 0-16,-8 1 0 16,-3-3 1-16,-6 0 1 15,-18-3 0-15,-9 1 2 0,-17-1 0 16,-10-2-1-16,-12 2 1 15,-5 0 0-15,-13 3 1 16,-5 3-3-16,-12 0 0 16,-7 2-2-16,-5 0 1 15,-6-2 0-15,-3 0 0 16,-3 2 0-16,-3 5 0 0,-3 4-1 16,0 2 0-16,3 2 0 15,0 1 0-15,0 4-1 16,2 7 1-16,1 4-1 15,0-2 1-15,0 5-1 16,0 0 0-16,-3 0 2 16,-3-3 0-16,0-7-1 15,-3-6 1-15,-3 3 0 16,0-6 0-16,0-5 1 16,-3 3 0-16,0-5-3 15,-3-3 1-15,-3 2 0 16,-6-7 0-16,-6 2 0 15,-5-2 1-15,-4 0-1 16,0-3 1-16,-9 0 2 16,-2-6 0-16,-7 1-1 15,-9 0 0-15,-14 2-2 16,-3-2 0-16,-16-3-1 16,-2 0 1-16,-21-5-3 15,0 5 0-15,-6-3 1 0,-21 1 0 16,3 2 1-16,-3-3 0 15,-12 3 0-15,9 3 1 16,-5 0-1-16,-13-1 1 16,6 6 0-16,0-2 1 15,-14-1-1-15,2 0 0 16,-3-2 1-16,4-3 0 16,-1-3-1-16,-12-2 1 15,7 5-1-15,5-2 0 16,3-6 0-16,3-3 1 0,4 3-1 15,5 1 1-15,9 4-2 16,0-2 1-16,12 5-1 16,3 8 1-16,15-3-2 15,9 3 0-15,12 0-1 16,11-2 0-16,16-1-3 16,8-5 0-16,22 3-8 15,17-1 0-15,18-12 0 16,9-11 1-16</inkml:trace>
  <inkml:trace contextRef="#ctx0" brushRef="#br0" timeOffset="28050.8463">3017 17084 47 0,'-12'11'23'0,"0"2"-40"0,12-8 48 0,3 11-34 15,3 8 1-15,-3 5-4 16,3 0 1-16,-3 6 4 15,3-9 1-15,0 0-5 16,-3-2 0-16,3-5-1 16,-3-9 0-16,3-7-1 15,3-6 0-15,-6-7 1 16,6-6 0-16</inkml:trace>
  <inkml:trace contextRef="#ctx0" brushRef="#br0" timeOffset="28170.2093">3160 17190 28 0,'-6'26'14'0,"-3"33"-22"0,3-41 31 16,3 3-29-16,3 0 1 15,0-5-9-15,9-8 0 16</inkml:trace>
  <inkml:trace contextRef="#ctx0" brushRef="#br0" timeOffset="28319.3174">3606 17092 65 0,'-23'34'32'15,"-10"14"-57"-15,30-35 70 0,0 6-61 16,3 2 0-16,0 0-13 16,6-5 0-16</inkml:trace>
  <inkml:trace contextRef="#ctx0" brushRef="#br0" timeOffset="28483.9073">3916 17288 64 0,'-24'42'32'0,"-18"-7"-62"15,34-25 60-15,2 1-49 16,3 2 1-16,6-5-6 15,3-13 1-15</inkml:trace>
  <inkml:trace contextRef="#ctx0" brushRef="#br0" timeOffset="28618.829">4228 17150 38 0,'-8'16'19'0,"8"13"-41"0,0-21 33 0,2 3-22 15,7-1 0-15</inkml:trace>
  <inkml:trace contextRef="#ctx0" brushRef="#br0" timeOffset="28719.7712">4425 17251 12 0,'9'-3'6'0,"-6"-5"-21"0,0 3 13 0</inkml:trace>
  <inkml:trace contextRef="#ctx0" brushRef="#br0" timeOffset="28817.663">4455 17293 23 0,'0'19'11'0,"9"2"-38"16,0-16 24-16,8-5 2 16,1-13 1-16</inkml:trace>
  <inkml:trace contextRef="#ctx0" brushRef="#br0" timeOffset="28966.6485">4827 17410 59 0,'-45'42'29'0,"15"0"-68"0,30-34 59 15,9 0-37-15,3-11 0 16</inkml:trace>
  <inkml:trace contextRef="#ctx0" brushRef="#br0" timeOffset="29116.195">5229 17431 43 0,'-51'34'21'0,"45"35"-74"15,3-64 43-15</inkml:trace>
  <inkml:trace contextRef="#ctx0" brushRef="#br0" timeOffset="29264.3485">5749 17306 62 0,'-20'29'31'0,"2"14"-69"16,18-33 62-16,3 12-44 0,6-7 1 16</inkml:trace>
  <inkml:trace contextRef="#ctx0" brushRef="#br0" timeOffset="29447.3591">6214 17256 59 0,'-18'48'29'0,"-21"31"-53"0,30-60 60 0,0 7-52 15,3 1 1-15,1-14-10 16,-1-13 1-16</inkml:trace>
  <inkml:trace contextRef="#ctx0" brushRef="#br0" timeOffset="29581.3194">6610 17317 63 0,'-45'56'31'0,"39"-25"-96"16,3-20 62-16,-12-11-3 15,3-19 0-15</inkml:trace>
  <inkml:trace contextRef="#ctx0" brushRef="#br0" timeOffset="29715.237">7006 17267 68 0,'23'42'34'0,"-20"8"-63"0,3-39 69 16,0 7-66-16,3 6 0 15,-6-18-2-15,-15-22 1 16</inkml:trace>
  <inkml:trace contextRef="#ctx0" brushRef="#br0" timeOffset="31078.3426">8384 17291 31 0,'-12'-19'15'0,"-3"-15"-23"0,12 20 16 0,0-4-16 16,-3-1 1-16,-3 3 4 15,-3 3 1-15,0 5 9 16,0 6 0-16,-2 15-3 16,-1 19 0-16,0 18 3 15,0 21 0-15,9 6-2 16,6 0 0-16,0-6-2 16,3 1 0-16,-3-17-1 15,0-10 0-15,0-10-1 16,0-20 1-16,0-15-1 15,0-26 0-15,3-14-3 16,3-21 1-16,6-15-1 16,6-12 1-16,8 1-2 0,4-5 1 15,0 12 0-15,3 6 0 16,-1 13 1-16,-2 8 1 16,0 14 0-16,-6 20 1 15,-9 11-1-15,-3 13 1 16,-7 14 1-16,-2 7 0 15,0 1-1-15,6 5 0 16,6-1-1-16,3 1 0 16,12-3 1-16,15 0 0 15,8 3-1-15,4-3 0 0,8 0 0 16,-5-2 1-16,-10-1 0 16,-11-2 1-16,-9 5-1 15,-9 6 0-15,-7 2 0 16,-8-3 0-16,-6 6 0 15,-12 5 1-15,-8-3-2 16,-10-2 1-16,-6-1 0 16,-11-2 1-16,-16-5-2 15,1-3 0-15,-7-2-3 16,7-6 1-16,-1-8-4 16,4-5 0-16,-1-5-6 15,9-11 0-15</inkml:trace>
  <inkml:trace contextRef="#ctx0" brushRef="#br0" timeOffset="31437.6834">9616 17322 57 0,'9'13'28'0,"15"43"-52"0,-18-32 55 0,-6 13-31 15,-3 16 0-15,-6 10-1 16,-9 9 1-16,0 2-2 16,3 3 1-16,-6-3-4 15,6-13 1-15,4-9-3 16,5-12 0-16,9-21-4 16,6-19 0-16</inkml:trace>
  <inkml:trace contextRef="#ctx0" brushRef="#br0" timeOffset="31688.5539">10164 17404 64 0,'0'19'32'0,"9"23"-63"0,-3-21 70 15,3 8-51-15,2 14 0 16,4 4-11-16,0 6 0 16,-6-5 28-16,0-8 1 15,-3-6-16-15,-6-8 0 16,-6-7 3-16,-21-14 0 0</inkml:trace>
  <inkml:trace contextRef="#ctx0" brushRef="#br0" timeOffset="31829.4619">9539 17264 62 0,'3'-11'31'0,"38"-20"-63"15,-8 20 74-15,12 3-46 16,26-2 0-16,18 4-7 16,16 9 0-16,23 10 5 15,-3-10 1-15</inkml:trace>
  <inkml:trace contextRef="#ctx0" brushRef="#br0" timeOffset="32668.1215">10777 17650 59 0,'0'43'29'0,"-3"-20"-45"16,3-9 55-16,-3 12-45 16,0-2 1-16,0 0-1 15,3 2 1-15,-3-5 11 0,0-5 1 16,0-2-4-16,0-4 0 15,0-5 1-15,0-5 1 16,0-5-2-16,3-3 0 16,3-8-4-16,3 0 0 15,6-2-3-15,3-3 0 16,0 5 1-16,0 3 1 16,2 2 1-16,1-2 1 15,0 0-2-15,0-1 1 0,0-2 0 16,3-2 1-16,9-3 0 15,5 2 0-15,13-2-2 16,-6-3 1 0,38-15 0-1,-9 2 1-15,-5 7 2 16,-7 9 0-16,-8 8 1 16,-6 5 0-16,-10 5 1 15,-5 9 1-15,-6 2 0 16,0 2 0-16,-6 1-3 15,-1-1 1-15,-2 1-6 16,3-3 1-16,0 0-5 16,0 0 1-16,6-3-5 15,0 3 1-15,2 3-7 16,4 5 1-16</inkml:trace>
  <inkml:trace contextRef="#ctx0" brushRef="#br0" timeOffset="33136.0388">12158 17846 29 0,'-6'27'14'0,"6"12"-37"0,0-25 20 0,0 4 4 15,0 3 0-15,-3-2 14 16,3-6 1-16,0 0-14 16,0-5 0-16,0 0 6 15,0 0 0-15,0-13-4 16,3-16 1-16,6-9-9 16,9-20 0-16,6-13-3 15,5-11 1-15,7-8 1 16,12 2 1-16,5 1 4 15,1 10 1-15,2 11 2 16,-2 8 0-16,-3 10 2 16,-7 8 0-16,-5 16 0 15,3 19 0-15,-7 13-1 16,-2 15 0-16,0 20-1 16,-3 15 1-16,-4 13-1 15,-5 6 1-15,-3 8-1 16,-3-6 1-16,-9 0-5 0,-6-7 0 15,-9-14-6-15,-9-8 1 16,-12-16-9-16,-8-31 1 16</inkml:trace>
  <inkml:trace contextRef="#ctx0" brushRef="#br0" timeOffset="33306.4507">12155 17568 57 0,'9'14'28'0,"62"9"-59"0,-44-15 55 0,24 6-35 15,11 1 0-15,7-4-8 16,-1-11 0 0</inkml:trace>
  <inkml:trace contextRef="#ctx0" brushRef="#br0" timeOffset="33674.4053">13575 17732 55 0,'27'69'27'0,"26"66"-46"0,-41-98 54 0,-3 11-39 16,0 7 0-16,-3 4 1 15,-3-14 0-15,0-8 7 0,-3-8 1 16,-6-8-2-16,-6-8 0 15,0-18 3-15,-3-16 1 16,0-19-4-16,0-16 0 16,10-10-4-1,8-11 0-15,8 3-4 0,7 0 1 16,9 8-1-16,15 8 0 16,11 0 2-16,4 10 1 15,11 8 2-15,-2 6 0 16,2 13 0-16,-5 10 1 0,-10 9-1 15,-14 10 1 1,-12 2-1-16,-21 1 1 0,-21 7-2 16,-27-5 0-16,-32-7-6 15,-30-14 0-15,-24-24-5 16,12-5 0-16</inkml:trace>
  <inkml:trace contextRef="#ctx0" brushRef="#br0" timeOffset="72725.1762">5741 15063 57 0,'-42'-16'28'0,"9"8"-46"0,27 5 28 0,3 9-29 16,-3-1 0-16</inkml:trace>
  <inkml:trace contextRef="#ctx0" brushRef="#br0" timeOffset="75816.9076">18549 10718 37 0,'6'-58'18'0,"3"-13"-34"15,-9 57 37-15,-3 1-26 16,-6 0 1-16,-12 2-1 0,-9 3 0 15,-3 3 8 1,-20 16 0-16,-13 10-3 0,-11 11 0 16,2 10 3-16,7 6 1 15,14 10 0-15,13 0 0 16,14-8 0-16,12-2 1 16,18-8 0-16,21-11 0 15,12-11-1-15,23-13 1 16,16-15-1-16,26-17 0 15,3-10-1-15,0-8 0 16,-6-7-2-16,-5-9 1 16,-13 10-5-16,-12 4 1 0,-14 4-4 15,-9 9 1-15,-19 13-8 16,-29 16 1-16,-23 10-1 16,-40 8 0-16</inkml:trace>
  <inkml:trace contextRef="#ctx0" brushRef="#br0" timeOffset="76252.4026">18004 10885 23 0,'-39'-5'11'0,"-14"31"-15"0,23-10 21 0,-15 16-17 16,-29 15 0-16,-18 27 6 16,-19 14 1-16,-19 18-7 15,4 15 0-15,10 1 3 16,21 2 0-16,21-13-6 15,20-10 1-15,18-22-7 16,16-31 0-16</inkml:trace>
  <inkml:trace contextRef="#ctx0" brushRef="#br0" timeOffset="76551.8103">18275 10856 42 0,'18'-13'21'0,"59"13"-35"0,-29 8 40 16,26 15-25-16,27 14 0 15,36 19 0-15,18 10 0 16,18 3-3-16,-4 8 1 0,-5-1 1 16,-18 9 1-16,-30-11-5 15,-24 0 1-15,-29-5-7 16,-36-16 1-16</inkml:trace>
  <inkml:trace contextRef="#ctx0" brushRef="#br0" timeOffset="77033.681">16992 11610 48 0,'-39'-40'24'0,"-35"11"-43"0,53 26 45 16,-24 11-34-16,-17 11 1 15,-16 10-1-15,-8 13 0 16,-15 6 15-16,3 13 0 16,8 13-6-16,19-5 1 15,14 5 3-15,25-5 0 16,14-1 0-16,21-7 0 0,24-8-2 16,17-13 1-1,105-48-1 1,0-19 0-16,0-15-3 15,-18-8 1-15,-24 2-3 16,-21-7 0-16,-26 2-9 16,-28 13 1-16,-35 3-4 15,-17 8 0-15</inkml:trace>
  <inkml:trace contextRef="#ctx0" brushRef="#br0" timeOffset="77319.1038">16757 12076 19 0,'-12'-8'9'0,"-74"53"-14"16,50-24 13-16,-27 13-15 0,-35 19 1 16,-18 19 6-16,-15 2 1 15,-18 10 3-15,12-10 0 0,12-2-4 16,24-11 1-16,18-16-2 16,20-19 1-16</inkml:trace>
  <inkml:trace contextRef="#ctx0" brushRef="#br0" timeOffset="77513.9966">16584 12144 62 0,'3'59'31'0,"48"31"-54"16,-24-48 68-16,8 27-55 15,13 13 1-15,2 8-15 16,1-11 1-16,-6-15 25 16,-7-22 1-16</inkml:trace>
  <inkml:trace contextRef="#ctx0" brushRef="#br0" timeOffset="77664.996">17022 12287 47 0,'-24'32'23'0,"15"45"-41"0,21-48 46 15,15 13-48-15,20 14 0 0</inkml:trace>
  <inkml:trace contextRef="#ctx0" brushRef="#br0" timeOffset="78157.7118">19049 11740 35 0,'-98'-11'17'0,"47"6"-27"0,45 5 36 15,3-6-27-15,6-2 0 16,12-2 1-16,15-1 1 16,17 1 0-16,28-4 1 0,35 1 1 15,30 3 0-15,38 2 1 16,31 2 0-1,32 6-2-15,6 6 1 0,0 2-4 16,-9-3 0-16,-12-2-4 16,-17 5 0-16,-19-1-7 15,-26-4 1-15</inkml:trace>
  <inkml:trace contextRef="#ctx0" brushRef="#br0" timeOffset="78593.4028">19284 11660 48 0,'-12'-2'24'0,"-24"20"-42"16,15 1 44-16,-11 12-27 16,-28 14 1-16,-11 29-1 15,-19 6 1-15,10-6 0 16,0 8 0-16,8-8-1 16,16-8 0-16,11-10-4 15,18-14 0-15,27-21-5 16,27-18 1-16</inkml:trace>
  <inkml:trace contextRef="#ctx0" brushRef="#br0" timeOffset="78760.3635">19278 11951 62 0,'-98'48'31'0,"-33"113"-50"0,83-110 65 15,-2 12-60-15,-4 1 1 16,6-12-17-16,10-15 1 16</inkml:trace>
  <inkml:trace contextRef="#ctx0" brushRef="#br0" timeOffset="78926.5485">19635 11824 37 0,'3'21'18'0,"-15"98"-15"0,6-82 23 0,0 22-33 15,-3 17 0-15,0 1-14 16,1-16 1-16</inkml:trace>
  <inkml:trace contextRef="#ctx0" brushRef="#br0" timeOffset="79090.4541">20073 11806 38 0,'-24'21'19'0,"18"66"-26"16,0-52 30-16,0 15-29 15,3 11 1-15,6 2-13 0,0-5 0 16</inkml:trace>
  <inkml:trace contextRef="#ctx0" brushRef="#br0" timeOffset="79257.5023">20710 11798 37 0,'3'8'18'0,"0"95"-25"0,-3-69 30 16,-3 9-27-16,-3 4 0 0,3 6-10 15,0 0 0-15,3-5 14 16,3-17 1-16</inkml:trace>
  <inkml:trace contextRef="#ctx0" brushRef="#br0" timeOffset="79466.3841">21150 11959 12 0,'33'11'6'0,"44"31"-2"16,-53-34 6-16,3 3-10 15,0 10 0-15,0 0 1 16,-4 5 0-16,4 6-1 16,0 10 1-16,3 17-1 15,5 12 1-15,10 19-5 16,6-3 0-16</inkml:trace>
  <inkml:trace contextRef="#ctx0" brushRef="#br0" timeOffset="80789.8475">18403 12618 45 0,'-3'-8'22'0,"24"13"-53"0,-6 3 23 15,5-5 1-15,1-11 1 16</inkml:trace>
  <inkml:trace contextRef="#ctx0" brushRef="#br0" timeOffset="80937.6669">18677 12687 35 0,'-9'2'17'0,"6"-2"-32"16,3 0 35-16,12-2-34 16,14-6 0-16</inkml:trace>
  <inkml:trace contextRef="#ctx0" brushRef="#br0" timeOffset="81107.1026">19927 12642 48 0,'-6'0'24'0,"3"2"-83"0,0 6 49 16,3-21 9-16,0-19 1 15</inkml:trace>
  <inkml:trace contextRef="#ctx0" brushRef="#br0" timeOffset="81268.0062">20728 12647 58 0,'41'-16'29'15,"84"59"-90"-15,-92-22 59 0,6-16-4 16,-10-26 1 0</inkml:trace>
  <inkml:trace contextRef="#ctx0" brushRef="#br0" timeOffset="85081.4602">3324 16603 18 0,'-12'-6'9'0,"12"25"-3"0,0-11 9 0,-3 5-14 15,0 11 1-15,0 10 0 16,3 11 0-16,3 3-5 16,12 7 0-16,2-2-3 15,16-8 1-15</inkml:trace>
  <inkml:trace contextRef="#ctx0" brushRef="#br0" timeOffset="85531.2581">4228 16910 37 0,'-23'87'18'0,"5"66"-44"16,18-110 34-16,9 2-17 15,0-14 0-15</inkml:trace>
  <inkml:trace contextRef="#ctx0" brushRef="#br0" timeOffset="85831.1141">5211 16708 64 0,'-6'30'32'15,"-21"38"-57"1,27-39 65-16,0 6-51 0,-6 15 1 0,3-5-9 16,0 0 0-16,-3-5 20 15,0-11 0-15</inkml:trace>
  <inkml:trace contextRef="#ctx0" brushRef="#br0" timeOffset="86027.1721">6000 16515 56 0,'-42'45'28'0,"27"82"-55"0,15-90 57 16,3 8-42-16,6 6 0 16,0-6-10-16,0-8 1 15</inkml:trace>
  <inkml:trace contextRef="#ctx0" brushRef="#br0" timeOffset="86221.0627">6961 16237 60 0,'-6'45'30'0,"-45"67"-51"0,39-78 60 0,-2 19-44 16,-1 16 0-16,0 10-11 15,3-10 0-15,3-8 13 16,3-16 0-16</inkml:trace>
  <inkml:trace contextRef="#ctx0" brushRef="#br0" timeOffset="86375.1652">7488 16589 62 0,'-18'69'31'0,"-39"100"-93"15,42-108 62-15,-5 0-8 0,-34-8 1 16</inkml:trace>
  <inkml:trace contextRef="#ctx0" brushRef="#br0" timeOffset="94733.4389">14441 6829 22 0,'0'-13'11'0,"30"7"-14"0,-6 9 12 0,17-3-10 15,34-5 0-15,29-1 2 16,33-2 0-16,27-5 1 16,23-3 1-16,18-2 1 15,19 2 1-15,2 0 0 16,9 8 1-16,-18 6-2 16,-2 4 0-16,-25 6-2 15,-20 0 1-15,-27 0-6 16,-27 0 0-16,-24 0-7 15,-29-5 1-15</inkml:trace>
  <inkml:trace contextRef="#ctx0" brushRef="#br0" timeOffset="95203.6821">14703 6403 22 0,'-30'0'11'0,"-11"42"-9"0,26-31 12 0,-6 7-13 16,-3 14 0-16,6-8 0 15,6 8 1-15,21 5-3 16,15-3 0-16,27 0-1 0,26 6 0 16,39 0-5-16,0-14 1 15</inkml:trace>
  <inkml:trace contextRef="#ctx0" brushRef="#br0" timeOffset="96159.4965">15099 6416 11 0,'-9'-5'5'0,"-18"-14"1"0,12 19 5 15,-9 0-11-15,-5 3 1 16,-16 5 0-16,-9 10 0 16,-5 9 0-16,-13 5 0 15,7 2 1-15,8 8 0 16,13 3 0-16,14 14 0 0,24-1-1 15,3-11 0-15,51 27-1 16,26-5 0-16,27 5 0 16,30 11 0-16,15 8-6 15,3-3 0-15</inkml:trace>
  <inkml:trace contextRef="#ctx0" brushRef="#br0" timeOffset="119369.4372">15069 6813 24 0,'-3'-45'12'0,"0"27"-14"0,6 12 13 0,0 4-13 16,0-1 0-16,3 3-2 15,6 0 0-15,9 0 4 16,14 0 1-16,19 0-4 16,20-5 1-16,16-1 2 15,26-2 0-15,27 0 2 16,35 3 0-16,22 0 0 15,29 2 0-15,21 1 0 16,12-4 0-16,21 1-1 16,8-6 1-16,-5-4-1 15,-3 7 1-15,-9-3 2 16,-12-10 0-16,-18 2-1 16,-21 1 1-16,-24-1-1 15,-26 1 1-15,-18 2-2 16,-18 5 0-16,-33 3-7 0,-21 3 1 15,-29 5-6 1,-30 0 1-16</inkml:trace>
  <inkml:trace contextRef="#ctx0" brushRef="#br0" timeOffset="120049.529">15319 6279 20 0,'6'-24'10'0,"-3"13"-14"0,-3 11 12 0,-6 5-10 15,-12 6 0 1,-14 0 1-16,-10 12 1 0,-15 9 2 16,-14 3 0-16,-15 10 0 15,-4 2 0-15,1 1 1 16,6 7 1-16,14-2-1 15,16 3 0-15,14-1-1 16,15 6 1-16,18 0-2 16,24-5 0-16,18 5-2 15,29 2 0-15,18 6-6 16,28 5 1-16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19:40:37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18183 9125 38 0,'6'-26'19'15,"-15"10"-31"-15,3 16 20 16,-18 0-11-16,-18 5 0 0,-5 6 0 16,-13 8 1-16,0 7 4 15,-2 8 1-15,-9 14-1 16,-7 8 0-16,7 12 1 15,-1 17 1-15,16 0 1 16,11 2 0-16,21-18-1 16,15-8 1-16,18-8-1 15,27-16 0-15,24-16 0 16,29-16 1-16,33-23-2 0,21-25 0 16,14-18-2-16,-5-10 1 15,-12-6-1-15,-15-10 1 16,-15-3-3-16,-23 13 0 15,-31 8-2-15,-32 14 1 16,-30 13-2-16,-36 12 0 16,-53 20-6-16,-60 20 0 15,-32 27-3-15,2 8 0 16</inkml:trace>
  <inkml:trace contextRef="#ctx0" brushRef="#br0" timeOffset="328.7324">17968 9768 30 0,'-12'-23'15'0,"-20"38"-17"16,8 1 26-16,-15 11-26 15,-32 12 0-15,-34 28-1 16,-28 20 1-16,-34 24 6 16,-27 16 0-16,-8 19-2 0,3-11 0 15,17-11-1-15,30-10 0 16,33-19-6-16,30-26 0 15,29-30-5-15,39-36 0 16</inkml:trace>
  <inkml:trace contextRef="#ctx0" brushRef="#br0" timeOffset="585.694">18177 9612 68 0,'80'45'34'0,"155"122"-50"16,-157-104 74-16,44 35-66 15,17 19 0-15,4 4-13 16,3 1 1-16,-24-11 17 15,0-10 0-15,-15-27-15 16,-20-29 0-16</inkml:trace>
  <inkml:trace contextRef="#ctx0" brushRef="#br0" timeOffset="1036.475">16176 10649 45 0,'-32'-29'22'0,"-31"8"-41"16,36 26 47-16,-14 14-30 16,-28 10 0-16,-17 21-2 15,-18 22 0-15,-9 31 7 16,-9 11 1-16,14 15 0 16,16 4 0-16,27-6 1 15,23-21 1-15,21-11 1 16,21-18 1-16,27-22-2 15,21-23 0-15,23-27-3 16,33-29 0-16,15-23-3 16,0-22 0-16,-9-10-4 15,-11-6 0-15,-25 3-3 16,-23 2 0-16,-36 12-4 16,-30 12 1-16,-33 16-4 0,-29 9 0 15</inkml:trace>
  <inkml:trace contextRef="#ctx0" brushRef="#br0" timeOffset="1304.313">15911 10956 52 0,'21'11'26'0,"78"45"-42"0,-58-27 50 0,25 13-36 16,14 19 0-16,21 16 0 16,12 23 0-16,9 9-1 15,-8 15 1-15,-10 3-10 16,-12 3 0-16</inkml:trace>
  <inkml:trace contextRef="#ctx0" brushRef="#br0" timeOffset="1544.6749">15522 11803 54 0,'-114'16'27'0,"-156"111"-45"0,171-77 49 32,-154 75-46-32,57-28 0 15,44-36-8-15,42-29 0 0</inkml:trace>
  <inkml:trace contextRef="#ctx0" brushRef="#br0" timeOffset="1725.7926">14876 11597 44 0,'20'0'22'0,"28"39"-32"16,-24-20 39-16,12 15-29 15,23 24 0-15,16 17-3 16,17 12 1-16,15 3 1 15,21 8 0-15,6-6-5 16,6-7 1-16,0-11-6 16,0-24 1-16</inkml:trace>
  <inkml:trace contextRef="#ctx0" brushRef="#br0" timeOffset="1890.6973">16492 12086 56 0,'-9'146'28'0,"68"31"-86"0,-20-127 57 16,30-13-5-16,23-39 1 16</inkml:trace>
  <inkml:trace contextRef="#ctx0" brushRef="#br0" timeOffset="2236.3967">19915 10782 48 0,'-45'-56'24'0,"-41"9"-45"16,50 33 48-16,-20 1-32 16,-31 8 1-16,-11 7 1 15,-9 14 1-15,-3 13 6 16,3 14 1-16,14 15 0 16,16 13 0-16,29 1 3 15,25-3 1-15,40-3 0 16,31-13 1-16,29-11-4 15,40-13 0-15,22-21-7 16,34-21 0-16,12-22-9 0,8-10 1 16,-32-7-9-16,-21-1 1 15</inkml:trace>
  <inkml:trace contextRef="#ctx0" brushRef="#br0" timeOffset="2430.9627">19224 11099 69 0,'-9'21'34'0,"3"109"-54"16,-5-72 65-16,-7 30-58 15,-18 31 1-15,-24 37-20 16,-11-16 1-16</inkml:trace>
  <inkml:trace contextRef="#ctx0" brushRef="#br0" timeOffset="2625.8489">19171 11237 53 0,'-122'71'26'0,"-176"186"-44"0,197-159 41 16,-51 50-38-16,-24 35 0 15,4-1-6-15,35-39 1 16</inkml:trace>
  <inkml:trace contextRef="#ctx0" brushRef="#br0" timeOffset="2823.0928">20094 11695 78 0,'95'121'39'0,"116"152"-79"15,-136-194 84-15,38 40-61 16,21 8 1-16,8-13-14 15,-14-35 1-15</inkml:trace>
  <inkml:trace contextRef="#ctx0" brushRef="#br0" timeOffset="3031.7083">20412 11605 79 0,'63'15'39'0,"252"147"-58"0,-172-99 76 16,71 35-77-16,69 27 0 16,47 25-19-16,-20-30 1 15</inkml:trace>
  <inkml:trace contextRef="#ctx0" brushRef="#br0" timeOffset="7192.084">13989 12681 30 0,'0'-26'15'0,"-3"0"-18"0,0 15 15 0,-6 3-15 16,-9-3 1-16,-6-2 0 16,-6 0 1-16,-8 2 2 15,-10 3 1-15,-12 3-2 16,-2 10 1-16,-7 9 4 16,-2 12 0-16,3 11-1 15,11 16 1-15,12 5 0 16,19 3 0-16,14-3-1 15,24-5 1-15,23-8-3 16,25-10 0-16,17-19-1 16,27-16 0-16,12-19-2 15,7-13 0-15,5-15 1 16,-21 4 0-16,-18-7-1 16,-21-3 1-16,-17 8-3 0,-21 5 0 15,-27 6-5-15,-33 8 0 16,-30 7-4-16,-17 3 1 15</inkml:trace>
  <inkml:trace contextRef="#ctx0" brushRef="#br0" timeOffset="7595.4704">15578 12581 47 0,'-15'-16'23'0,"0"-5"-36"0,9 13 47 0,-9 8-40 15,-11 8 1-15,-10 5-5 16,-21 24 1-16,-8 3 13 15,-6 13 1-15,-1 10-6 16,16 3 1-16,20-5 2 16,21-5 0-16,18-14 3 15,12-13 1-15,23-13-1 16,19-21 0-16,26-27-2 16,16-16 0-16,11-12-2 15,3-7 1-15,0-9-5 16,-9 2 0-16,-12 8-8 0,-20 7 1 15,-16 17-3-15,-23 13 0 16,-27 16 0-16,-12 13 1 16</inkml:trace>
  <inkml:trace contextRef="#ctx0" brushRef="#br0" timeOffset="7882.2909">16885 12512 41 0,'-48'-42'20'0,"-41"79"-33"0,56-21 47 0,-12 13-32 16,-2 8 0-16,2 3 6 15,12 2 1-15,16 3-9 16,11-3 0-16,24 3 4 16,20-10 0-16,13-12-7 15,23-17 0-15,16-14-11 16,14-19 0-16</inkml:trace>
  <inkml:trace contextRef="#ctx0" brushRef="#br0" timeOffset="8227.5217">18340 12266 43 0,'-12'-3'21'0,"-50"27"-30"0,38-8 31 16,-29 8-23-16,-16 8 1 0,-17 7 3 15,2 4 0-15,10 2-1 16,14-8 0-16,19-6 3 16,11 1 1-16,21-8-1 15,12 0 0-15,21-8-3 16,18-14 1-16,17-15-9 15,10-8 1-15,5-11-8 16,3-7 1-16,10-14-3 16,-4 2 1-16</inkml:trace>
  <inkml:trace contextRef="#ctx0" brushRef="#br0" timeOffset="8707.7598">20540 12507 38 0,'-33'-40'19'0,"-23"-2"-25"15,29 26 39-15,-18-5-35 16,-11 0 1-16,-13 2-3 16,-14 6 0-16,-12 10 6 15,-7 11 0-15,4 8-1 16,0 8 1-16,9 10 2 16,14 3 0-16,16-2 2 15,20 2 0-15,18 8-2 16,21-19 1-16,18-2-7 15,12-3 0-15,23-13-12 0,34-19 1 16</inkml:trace>
  <inkml:trace contextRef="#ctx0" brushRef="#br0" timeOffset="9008.3896">22263 12255 43 0,'-3'3'21'0,"-32"24"-29"0,17-9 29 0,-12 3-19 16,-12 14 0-16,-8 12 1 16,2-2 1-16,7 0-5 15,14 3 1 1,15-11 6-16,21 0 0 0,15-11 0 15,29-4 1-15,19-12-2 16,14-7 1-16,9-16-5 16,15-17 1-16,6-22-12 15,6-12 0-15,6-10-7 16,-14-11 0-16</inkml:trace>
  <inkml:trace contextRef="#ctx0" brushRef="#br0" timeOffset="10703.8362">4330 14624 36 0,'-21'-6'18'0,"12"25"-18"16,9-6 19-16,-3 11-18 16,-3 26 0-16,-3 24 3 0,0 27 0 15,-3 28-5-15,0 33 0 16,0 12 2-16,3 6 1 16,9 0-2-16,0-10 1 15,9-22-5-15,0-13 0 16,3-30-3-16,3-23 1 15,9-23-5-15,9-36 1 16</inkml:trace>
  <inkml:trace contextRef="#ctx0" brushRef="#br0" timeOffset="12056.5413">4217 14727 25 0,'-18'-19'12'0,"30"-5"-19"0,-3 19 21 16,17 0-16-16,16-3 0 0,3 0-1 15,23 0 1-15,12 3 2 16,16-1 1-16,26 4-1 16,21 2 0-1,11-3 1-15,37 0 0 0,23-4 2 16,24-1 1-16,27 2 1 15,36-2 1-15,29-5-2 16,25-3 1-16,25-8 0 16,25 6 0-16,15 5-1 15,18 2 0-15,14 3-1 16,18 6 0-16,15 4-1 16,21 3 1-16,12-5-1 15,27 3 0-15,0 0-2 16,17-6 0-16,7-2-1 15,2-3 1-15,-8-3 0 16,8-2 1-16,-5 2-1 16,-21 4 0-16,-24 1 2 15,-27 1 1-15,-27 8 0 16,-32-1 0-16,-36 4 0 16,-24 4 0-16,-24-7-1 0,-33-1 0 15,-23-2-1-15,-27-2 0 16,-30-1 0-16,-24 3 0 15,-29 11 1-15,-27 10 0 16,-18 8-2-16,-21 27 1 16,-24 15-2-16,-18 16 1 15,-14 14-2-15,-19 10 1 16,-5 8-2-16,-6-3 0 0,-6 9 1 16,5-9 1-16,4-5 1 15,6-2 0-15,2-9 0 16,7-2 0-16,0-13 0 15,-10-6 1 1,-8 14-4 0,-18-19 0-16,-18-11 0 15,-15-18 1-15,-21-2-1 16,-17-14 0-16,-36-3 0 16,-25-7 1-16,-28-9 2 15,-28 4 0-15,-35-6-1 16,-28-6 1-16,-28-7-1 15,-19-3 1-15,-21-3 0 16,-14-4 1-16,-16-4-1 16,-17-5 1-16,-12 0-1 0,-15-5 1 15,-3 6-1-15,-15-4 1 16,-12 9-2-16,-17 2 1 16,-13 5-1-16,-8 3 0 15,-4 5 0-15,-5 9 0 16,2-4 0-16,1 4 1 15,-4-4-1-15,10 4 1 16,2 2 0-16,4 0 0 16,-1-3 0-16,7 3 1 15,-4-3-1-15,10-2 1 16,5 5-1-16,12-3 1 0,6 0-1 16,-3 6 0-16,4-1-1 15,11-2 0-15,12-2 1 16,21-6 1-16,17-6 0 15,13-12 1-15,26-9 3 16,10-4 0-16,26-12 3 16,18-2 1-16,23 8-2 15,25-5 0-15,12 2-6 16,26 6 1-16,21 7-8 16,6 1 1-16,24 5-11 15,12 5 1-15,23-5-4 16,22-14 1-16</inkml:trace>
  <inkml:trace contextRef="#ctx0" brushRef="#br0" timeOffset="12820.1202">4365 13666 34 0,'-23'-3'17'0,"14"8"-27"0,15 9 30 0,-3 12-23 16,5 14 1-16,7 18 0 15,3 3 0-15,-3-6 5 16,0-2 0-16,3-8 0 16,-3-8 0-16,3-16 1 15,2-10 0-15,1-8-1 16,6-17 1-16,6-17-5 16,-3-17 1-16,2-5-5 0,7-5 1 15,3 2-2-15,-7-2 1 31,4 5 3-31,-6 11 1 16,-6 13 2-16,-7 10 0 16,-2 11 2-16,-3 8 1 15,0 6 0-15,0-1 1 16,3-2-3-16,6 2 0 16,2 5 0-16,7 6 0 15,-3 6-2-15,9 7 1 0,-7 8-4 16,-2 8 0-16,-6 5 0 15,-9 0 1-15,-3-5-2 16,-6-2 1-16,-3-4 2 16,-3-2 1-16,0-5 1 15,-6-6 0-15,0-2-1 16,-3-8 0-16,-6-8-2 16,-6-8 1-16,-9-8-5 15,-11-2 0-15,-13-4-2 16,-2 1 0-16,-4 3 0 15,0 2 1-15</inkml:trace>
  <inkml:trace contextRef="#ctx0" brushRef="#br0" timeOffset="13155.0988">5931 13660 44 0,'-6'-2'22'0,"33"18"-42"0,-18-3 53 15,-3 11-39-15,-6 5 1 0,-3 16 0 16,-6 5 0-16,-3 0 9 16,-9 1 0-16,6-1-6 15,3 0 1-15,0 0-1 16,3-7 0-16,7-9-6 16,4-15 1-16</inkml:trace>
  <inkml:trace contextRef="#ctx0" brushRef="#br0" timeOffset="13364.9777">6607 13785 37 0,'12'29'18'0,"20"48"-40"16,-26-56 32-16,0 8-21 0,3 5 1 15</inkml:trace>
  <inkml:trace contextRef="#ctx0" brushRef="#br0" timeOffset="13571.9114">6297 13695 37 0,'0'-24'18'0,"63"21"-25"16,-37-2 36-16,13-3-31 16,18 3 1-16,17 0-5 15,15 2 1-15,16 8-1 16,8-2 1-16,-3 2-5 15,-15-10 1-15</inkml:trace>
  <inkml:trace contextRef="#ctx0" brushRef="#br0" timeOffset="14277.803">7211 14089 37 0,'-12'45'18'0,"21"-16"-31"15,-9-21 39-15,-3 0-29 16,-3-3 1-16,0-5 4 15,3-8 0-15,3-5 0 16,12-13 1-16,0-14-2 16,9-13 0-16,9 3 1 15,2-3 1-15,4 0-2 16,-3 5 0-16,-6 9-1 16,-4 4 0-16,-5 11 0 15,-3 6 1-15,-6 7-1 16,0 3 1-16,-3 8-2 15,3 0 1-15,0 6-1 0,-3-4 1 16,18 4 1-16,5-4 1 16,1 1 1-16,6-3 1 15,8-3-1-15,4 1 0 16,0-1 0-16,-1 0 0 16,-8 1-2-16,-3-1 1 15,-1 0-2-15,-2 3 1 16,-9 0-3-16,-3 3 1 0,0 5-2 15,-6 5 1-15,-4 6-2 16,1 7 1 0,-6 6-5-16,0-3 1 0,0 0-1 15,0-5 0 1,6-8-1-16,3-6 1 0,6-2-2 16,9-13 1-16</inkml:trace>
  <inkml:trace contextRef="#ctx0" brushRef="#br0" timeOffset="14682.8456">8518 13899 48 0,'-33'60'24'0,"9"-12"-37"0,21-32 53 0,-3 5-44 15,3 3 0-15,-3-6-4 16,-3-2 1-16,0-5 9 15,0-8 1-15,4-1-5 0,2-15 0 16,3-11 1-16,6-10 0 16,8-9 2-16,10-4 0 15,15-9-2-15,-3 3 0 16,2 0-1 0,4 3 1-16,0 2 1 0,-4 6 1 15,1 5 0-15,-9 5 1 16,-3 6 1-16,-4 7 0 15,1 14-1-15,-3 10 1 0,3 17-2 16,3 7 0 0,2 10-1-16,1 6 0 0,0 11-1 15,-3-3 0-15,-3-6-2 16,-7-4 0-16,-5-6-3 16,-6-8 0-16,-9-8-5 15,-12-10 1-15,-17-11 0 16,-13-11 0-16</inkml:trace>
  <inkml:trace contextRef="#ctx0" brushRef="#br0" timeOffset="14834.4291">8541 13803 21 0,'-38'-24'10'0,"14"11"-10"15,21 11 20-15,3-4-18 16,6 1 0-16,6-3-1 16,6-2 0-16,6-1-2 15,2 0 1-15,10 3 0 16,3 3 0-16,2 5-6 15,1 3 1-15,6 5-2 16,2 2 0-16</inkml:trace>
  <inkml:trace contextRef="#ctx0" brushRef="#br0" timeOffset="15101.8171">9226 13928 27 0,'6'34'13'0,"-12"3"-19"0,3-29 25 15,-3 0-22-15,-3 3 0 16,-3-9 0-16,0-7 0 15,4-6 6-15,2-10 1 0,6-13-1 16,8-6 0-16,10-13 1 16,12-2 1-16,3-4-2 15,9 9 1-15,8 2-2 16,1 9 0 0,5 7-2-16,4 14 1 0,-1 10-1 15,-5 13 0-15,-12 16 1 16,-7 3 0-16,-17 16-1 15,-30 5 0-15,-26 10-6 16,-37 9 1-16,-32 7-5 16,-24-10 1-16</inkml:trace>
  <inkml:trace contextRef="#ctx0" brushRef="#br0" timeOffset="15612.858">5348 14721 23 0,'3'16'11'0,"9"58"-10"0,-4-37 14 0,-5 14-10 15,0 23 1-15,3 29 1 16,-9 11 0-16,0 18-10 15,0-5 1-15,0-5 2 16,3-16 1-16,0-16-10 0,0-16 1 16,15-27-2-1,12-28 0-15</inkml:trace>
  <inkml:trace contextRef="#ctx0" brushRef="#br0" timeOffset="15810.2777">6937 14952 54 0,'-21'95'27'0,"-3"77"-41"0,16-109 61 0,-4 33-58 16,0-1 0-16,3-5-14 15,3-8 1-15,3-21 27 16,-3-16 1-16</inkml:trace>
  <inkml:trace contextRef="#ctx0" brushRef="#br0" timeOffset="15987.1705">7753 14700 36 0,'-9'64'18'0,"-18"124"-28"15,21-128 34-15,-18 44-27 16,-11 31 0-16,-7 10-9 16,6-13 0-16,12-23 11 0,6-35 0 15</inkml:trace>
  <inkml:trace contextRef="#ctx0" brushRef="#br0" timeOffset="16170.0581">8681 14520 39 0,'6'45'19'0,"-3"103"-31"0,-3-84 39 0,-3 42-26 16,-3 26 1-16,0 11-11 16,6-8 0-16,12-11 3 15,-6-34 1-15</inkml:trace>
  <inkml:trace contextRef="#ctx0" brushRef="#br0" timeOffset="27548.0886">6047 6305 24 0,'-6'-3'12'0,"30"-10"-13"15,-12 13 13-15,12-3-13 16,14 3 1-16,10 0-4 16,20 0 1-16,16 0 3 15,23 0 0-15,30 8-3 16,30-8 1-16,47 11 2 15,48-6 0-15,50-2 3 16,49-3 1-16,34 3 0 16,25-1 1-16,18 4 0 0,-1-1 1 15,-8-8-2-15,-21-2 1 16,-21 0-4-16,-24-1 1 16,-36 1-8-16,-32 0 1 15,-24-9-4-15,-57-23 0 16</inkml:trace>
  <inkml:trace contextRef="#ctx0" brushRef="#br0" timeOffset="29620.9563">4577 12621 23 0,'-18'-11'11'0,"-6"0"-15"0,18 14 12 15,0 0-9-15,-12 5 0 16,3 2 1-16,-2 9 0 16,-10-1 1-16,3 9 1 0,-12 7-1 15,6 1 0-15,4 12 0 16,-1 3 0-16,3-5 0 15,6 3 1-15,6-3-3 16,6-3 0-16,6-7-2 16,12-9 1-16,12-7-4 15,18-17 1-15</inkml:trace>
  <inkml:trace contextRef="#ctx0" brushRef="#br0" timeOffset="29875.897">5011 12713 30 0,'-44'11'15'0,"-7"18"-15"15,36-11 30-15,-9 14-29 16,1 5 1-16,2 3-1 16,6 2 1-16,6 1-4 0,3-4 1 15,6-2 1-15,0-8 0 16,6-13 0-16,3-5 0 15,3-14 1-15,3-5 1 16,-1-8 0-16,1-13 0 16,3-5-5-16,-3 2 0 15,3 0-7-15,0 1 1 16</inkml:trace>
  <inkml:trace contextRef="#ctx0" brushRef="#br0" timeOffset="30179.39">5351 12893 43 0,'-12'16'21'0,"12"16"-30"15,0-24 36-15,0 0-32 16,3 0 0-16,3 2 1 16,0-7 0-16,0-3 7 15,5-3 0-15,-2-7-5 16,6-1 0-16,3 0 3 16,-3 3 1-16,9-2-6 0,0 2 1 15,5 0-6 1,-8-5 1-16</inkml:trace>
  <inkml:trace contextRef="#ctx0" brushRef="#br0" timeOffset="30343.5286">5803 12671 25 0,'0'8'12'0,"18"-3"-17"0,-12 0 18 15,0 1-15-15,3 2 0 0,3 2-3 16,0 6 1-1,-1 5 2-15,4 0 1 0,-9-5-5 32,9 0 1-32</inkml:trace>
  <inkml:trace contextRef="#ctx0" brushRef="#br0" timeOffset="30521.4335">6229 12327 20 0,'21'11'10'0,"5"39"-10"16,-20-29 22-16,0 19-20 16,-3 18 0-16,-3 19-1 15,-6 15 1-15,-6 3-7 16,-8 3 1-16,-10-10-3 16,0-14 1-16</inkml:trace>
  <inkml:trace contextRef="#ctx0" brushRef="#br0" timeOffset="30941.7296">5892 12660 39 0,'6'-29'19'0,"27"16"-29"0,-21 10 38 16,6 6-29-16,6 2 0 15,-4 8-1-15,10 6 0 16,6-3 3-16,3 5 0 0,2 6-3 15,-5 2 1-15,6 0 1 16,-1 5 0-16,1 3 0 16,6-5 1-16,-4-6-1 15,1-4 0-15,0-9 2 16,2-3 1-16,1-15-2 16,-9-8 1-16,-4-8 0 15,1-8 0-15,-9-6-1 16,0 6 0-16,-4-3 0 15,-5 11 1-15,-6 3 1 16,0 7 0-16,-6 6-2 16,0 2 1-16,-3 11 1 15,6 8 0-15,0 5-1 16,15 3 1-16,8 0-2 16,13 2 0-16,15 1-3 15,11-9 1-15,15 1-12 16,10 2 1-16,-7-19-3 15,-6-12 1-15</inkml:trace>
  <inkml:trace contextRef="#ctx0" brushRef="#br0" timeOffset="31811.7345">6997 13102 33 0,'-12'-13'16'0,"3"10"-31"15,6 1 30-15,0-4-18 16,0-2 1-16,6 3-1 15,6-5 0-15,6-6 6 16,8-3 0-16,10 6-2 16,6-11 1-16,9 3 0 15,8 2 1-15,4 6-1 16,-7 3 1-16,-8 4-3 16,-6-2 1-16,-13 3 0 15,-5 0 0-15,-6-1 0 16,-6 1 1-16,-9-3 0 0,-3-2 0 15,-6-1 0 1,0 1 1-16,0 2-3 0,0 0 1 16,3 2-2-16,0 1 0 15,3 5 2-15,3 3 0 16,3 5 0-16,3 2 0 16,6 1 0-16,3 5 1 15,9 5-7-15,12 8 1 16,14-8-6-16,7-21 1 15</inkml:trace>
  <inkml:trace contextRef="#ctx0" brushRef="#br0" timeOffset="38048.2199">4740 15433 41 0,'-9'-16'20'16,"-5"3"-36"-16,14 8 21 0,0-1-17 15,-6-1 0-15</inkml:trace>
  <inkml:trace contextRef="#ctx0" brushRef="#br0" timeOffset="38524.1542">6907 15608 19 0,'-12'2'9'0,"39"-7"-31"16,-21-19 19-16</inkml:trace>
  <inkml:trace contextRef="#ctx0" brushRef="#br0" timeOffset="45880.4061">10497 15314 6 0,'0'-5'3'0,"6"-45"-8"16,0 34 3-16</inkml:trace>
  <inkml:trace contextRef="#ctx0" brushRef="#br0" timeOffset="46450.1085">10515 15057 40 0,'-6'-15'20'0,"-12"-15"-31"0,6 23 40 15,-18 1-32-15,-11 6 1 16,-19 3-2-16,-17 5 0 16,-21 5 6-16,-10 6 0 15,-8 10-3-15,0 5 0 16,-3 8 1-16,-3 6 1 16,0 5-2-16,6 2 1 0,6-2 0 15,18-5 0-15,11 0 0 16,16-3 1-16,14-3 0 15,13-2 0-15,14-3 1 16,12 0 1-16,15-3-2 16,27 1 1-16,14-4-1 15,22-2 0-15,17-2 0 16,18-3 0-16,18-6 0 16,9-2 1-16,9-5-1 15,9-1 0-15,-6-4 0 16,3-6 1-16,3-8 0 15,-6-3 0-15,-3-5-1 16,-9-8 1-16,2-7 1 16,-10 4 1-16,-19-7-1 15,-3-9 0-15,-15 4 0 16,-11-6 1-16,-16 0-1 16,-8 0 0-16,-12 5-2 0,-13-5 1 15,-11 3-1-15,-18-1 1 16,-14-2-1-16,-13-7 0 15,-18 9-2-15,-17-7 0 16,-10 2 0-16,-8 1 1 16,-12 2-2-16,-3 5 1 15,-12 8-1-15,-7 3 0 0,-11 13-1 16,-8 16 1-16,-7 11 0 16,-9 21 0-16,-3 7-1 15,-14 17 0-15,11 13-4 16,9 10 1-16,6 11-7 15,33 13 0-15</inkml:trace>
  <inkml:trace contextRef="#ctx0" brushRef="#br0" timeOffset="49153.8264">10214 13660 1 0,'-9'3'0'0,"3"-3"10"0,6-5-19 0,0 5 20 31,-17 42-11-31,34-97 10 16,-17 44 0-16,6 0-13 16,-3 1 0-16,3 2 7 15,-3 3 1-15,0-1-2 16,0 1 1-16,-3 5-2 15,0 0 1-15,0 0 0 16,0 0 1-16,3-5 0 16,0-1 0-16,3 4-1 15,0-4 1-15,0 1-3 16,0 0 1-16,0 2-1 16,0 1 0-16,-6 2 1 15,3-3 1-15,-3 3-1 16,3 0 1-16,0 3 0 15,-3-3 0-15,0 0 0 0,0 0 0 16,3 0-1-16,0 2 0 16,-3 1-1-16,0 0 1 15,0 2-1-15,0 0 0 16,0 0 0-16,-3 3 0 16,3 0-1-16,-3 3 1 15,3-3 0-15,-3 0 0 16,3 2 0-16,3 6 1 15,0 5 0-15,0 8 1 0,3 1-2 16,0 7 1-16,0 8-3 16,0 0 1-16,-6 0-5 15,-3-3 0-15,-3-5-6 16,-3-11 0-16,-3-12-4 16,-3-30 0-16</inkml:trace>
  <inkml:trace contextRef="#ctx0" brushRef="#br0" timeOffset="49602.1778">10339 13052 37 0,'-23'3'18'0,"11"-41"-29"0,12 31 31 16,0-1-27-16,0-6 0 0,0-9 0 16,3 7 0-16,0 0 14 15,0 3 1-15,0 2-6 16,-1 0 1-16,-2 3 3 16,0 8 0-16,-2 6 0 15,-4 10 0-15,0 7-2 16,-3-1 1-16,0 1-4 15,0-1 1-15,3-1-8 16,0-3 1-16,0-12-6 16,15-38 0-1</inkml:trace>
  <inkml:trace contextRef="#ctx0" brushRef="#br0" timeOffset="51539.9782">8994 14616 41 0,'-18'-19'20'0,"3"14"-24"0,15 5 20 0,3-8-21 15,0 3 1-15,3-1 0 16,-6 6 0-16,3 3 6 15,-3 18 0-15,0 24-3 16,0 34 1-16,0 40 1 16,3 46 1-16,6 36 0 15,6 2 0-15,3-7-2 16,0-24 0-16,-1-24-5 16,-2-29 1-16,0-34-4 15,-3-51 0-15</inkml:trace>
  <inkml:trace contextRef="#ctx0" brushRef="#br0" timeOffset="52140.9056">9232 14602 26 0,'122'-21'13'0,"122"-34"-18"0,-152 41 22 0,48 1-18 16,27 5 0-1,15 3-1-15,-4 8 1 0,-11 5 5 16,-9 2 1-16,-27 6 2 16,-9 0 0-16,-9 5 0 15,-6 8 1-15,3 11-1 16,-12 15 1-16,1 9-5 16,-10 2 1-16,-15-8-4 15,-8 0 0-15,-7 1-1 16,-8-6 1-16,-1-6 1 15,-11-4 1-15,-6-1 0 16,-6 0 1-16,-4-5-1 16,-2 3 0-16,-3 2 0 15,0-2 0-15,-6 8-2 16,0 7 1-16,-9 1-2 0,0-11 1 16,-27 29 0-16,-15 2 1 15,-29 14-1 1,-27 0 0-16,-27 8 1 0,-18 0 1 15,-24-13 0-15,-21-3 0 16,-29-5-2-16,-30-17 1 16,-15-17-6-16,-21-17 0 15,-3-13-7-15,13-5 1 16,37-8-6-16,55-10 0 16</inkml:trace>
  <inkml:trace contextRef="#ctx0" brushRef="#br0" timeOffset="53221.8678">9973 15303 45 0,'-47'-10'22'0,"14"13"-48"0,27-6 41 0,0-5-18 15,0-3 0-15,9 1 6 16,3-3 1-16,6-1-1 16,12-2 1-16,5 1 0 15,16 1 1-15,18 9 0 16,-4 8 1-16,4 5-4 16,-10 13 1-16,-14 8-3 15,-12 5 1-15,-15 9 0 16,-12-1 0-16,-3 0-2 15,0 3 0-15,0-2 0 16,3-6 1-16,3-3-2 16,17-7 1-16,13-9-1 15,18-7 1-15,14-6 2 16,1-5 1-16,2-3 1 16,-8 1 1-16,-16 2 0 15,-11 2 1-15,-15 6-2 0,-21 8 0 16,-36 5-2-16,-38 14 0 15,-48 7-8-15,-42 8 0 16,-35 14-8-16,-9-14 1 16</inkml:trace>
  <inkml:trace contextRef="#ctx0" brushRef="#br0" timeOffset="62633.5582">2975 13989 26 0,'-21'-19'13'0,"21"14"-15"0,-2-1 13 15,2-2-12-15,0 1 0 16,-6 1 0-16,3 9 1 15,3 2 0-15,-6 11 1 16,3 13-2-16,3 21 1 16,0 30 1-16,0 28 1 15,0 43 0-15,-3 32 1 16,0 31 0-16,-6 29 1 0,-6 11 1 16,3-15 0-16,0-36-2 15,3-25 1-15,6-41-2 16,-6-23 1-16,3-27-1 15,3-26 0-15,-6-21-1 16,3-30 1-16,0-34-1 16,3-39 0-16,-5-27-1 15,8-34 0-15,0-24 0 16,8-24 0-16,-2-16-1 16,12-13 0-16,3-6-1 15,9-2 1-15,0 13 0 16,2 9 1-16,-2 15-2 15,-12 8 1-15,0 26 0 16,0 16 0-16,-3 32 0 16,-6 21 0-16,-3 30 0 15,2 31 1-15,-8 42-1 0,3 46 1 16,3 57 0-16,3 54 1 16,-6 63 0-16,6 31 0 15,3 7 1-15,-12-28 1 16,0-31 0-16,0-24 1 15,-6-29 0-15,-3-43 0 16,0-25 1-16,0-33 1 16,-5-26-2-16,-4-35 1 15,-6-36-2-15,-12-46 0 16,-3-49-3-16,1-36 1 0,5-25-2 16,9-6 0-16,15 11 0 15,3 20 0-15,6 30 1 16,0 24 0-16,9 24-1 15,6 31 0-15,3 40-3 16,0 37 1-16,-6 50-3 16,-9 48 0-16,-9 64-8 15,-6 65 0-15,-18-7 0 16,-9-35 0-16</inkml:trace>
  <inkml:trace contextRef="#ctx0" brushRef="#br0" timeOffset="66283.9731">4270 10417 20 0,'-12'-19'10'0,"6"16"-8"15,6 6 11-15,0 8-14 16,0 10 0-16,0 8-1 15,0 16 1-15,3 18 3 16,0 17 0-16,3 20-1 16,0 19 0-16,3-10 0 15,3-3 0-15,0-14-1 0,6-12 0 16,-9-11-6-16,0-22 1 16,-3-28-1-16,-6-19 0 15</inkml:trace>
  <inkml:trace contextRef="#ctx0" brushRef="#br0" timeOffset="67364.114">4333 10464 13 0,'47'-29'6'0,"7"-3"-8"16,-33 24 11-16,11 6-10 15,13-3 0-15,15-6 3 16,14 6 0-16,3-6 0 0,22 3 1 16,17-2 1-1,21-1 0-15,20 0 1 0,22 1 1 16,23-1-1-16,22-5 1 16,20-5-4-16,24-5 1 15,14-14 1-15,13 3 0 16,18 3-2-16,8-1 0 15,27 1-1-15,10 7 0 16,2 4 0-16,21 9 0 16,6 9-2-16,-9 5 1 0,0 8 0 15,-21 3 1 1,-6-1 0-16,-18 3 0 0,-32 1 2 16,-30 4 1-16,-33 9 1 15,-33 4 0-15,-23 1 0 16,-27 2 1-16,-27 11-2 15,-12-2 0-15,-24 12-2 16,-14 6 0-16,-13 5-3 16,-11 3 1-16,-4 5-1 15,-5-2 1-15,0-1-1 16,2 8 0-16,1-2 1 16,-4-11 1-16,1-2 0 15,0-3 0-15,-4-14-1 16,7-7 1-16,-12-6 0 15,-4-5 0-15,-2-5-1 16,-3-3 1-16,-6-5-1 16,-3-5 0-16,-6-3 0 0,-3 0 0 15,-9-3-1-15,-6-2 0 16,-24-1-1-16,-9-2 0 16,-23 0 0-16,-19-2 0 15,-17 2 0-15,-15-3 0 16,-15 3 2-16,-18-3 0 15,-21 3 0-15,-5 0 0 0,-28 0 0 16,1-2 1 0,-21-3-1-16,-1-1 1 0,-17 6-1 15,-9-2 0-15,-15-4 0 16,-12-4 0-16,-5-9-1 16,-16 1 1-16,-9-1-2 15,-8 1 1-15,-13 2 1 16,10 0 0-16,-4 3-1 15,4 10 1-15,11 3-1 16,-8 5 1-16,-1 9 2 16,102-7 0-16,-111 12-2 15,19 5 1-15,20-11 0 16,30 3 1-16,18 0 0 16,18-8 0-16,23 2-1 15,24-2 0-15,16 3-1 16,8-3 0-16,21 2-6 0,12 4 1 15,2 1-9-15,19 4 0 16,12-19-2-16,50-27 0 16</inkml:trace>
  <inkml:trace contextRef="#ctx0" brushRef="#br0" timeOffset="67935.147">6991 10255 30 0,'-6'-21'15'0,"9"8"-24"0,3 13 26 16,3 0-19-16,5 8 1 16,4 8 2-16,0 10 0 15,0 19 1-15,-3 11 0 0,-6 18 1 16,0 18 0-16,3-4-1 16,9 2 1-1,5 8-6-15,16-14 1 0,12-10-7 16,5-21 1-16</inkml:trace>
  <inkml:trace contextRef="#ctx0" brushRef="#br0" timeOffset="68398.5911">9429 10007 27 0,'11'-3'13'0,"34"40"-13"0,-33-16 21 0,9 19-19 15,3 15 0 1,-1 112 4 0,-5-6 0-16,-6 1-10 15,-3-17 1-15,-9-20-4 16,0-6 1-16,-3-35-3 16,-15-28 1-16</inkml:trace>
  <inkml:trace contextRef="#ctx0" brushRef="#br0" timeOffset="69781.8062">7827 11499 20 0,'-18'-16'10'0,"15"40"-24"0,3-14 16 16,0 11-6-16,3 3 0 15,0 8 21 1,-38-11-17 0,88 37 3-16,-29 14 0 15,3-3 4-15,2-11 0 16,7-11-1-16,0-15 1 0,0-11-13 16,8-23 0-16</inkml:trace>
  <inkml:trace contextRef="#ctx0" brushRef="#br0" timeOffset="69946.2394">7628 11298 38 0,'-27'2'19'0,"57"12"-51"0,-12-9 33 0,20-5-7 15,1-24 0-15</inkml:trace>
  <inkml:trace contextRef="#ctx0" brushRef="#br0" timeOffset="71281.4456">8461 10374 29 0,'18'-21'14'0,"56"-13"-15"0,-47 26 28 0,15 0-29 15,11 3 1-15,7 7-8 16,-3 9 1-16,-13 2 9 15,-14 3 0-15,-18 5-4 16,-12 3 1-16,-9 5 1 16,-9-3 0-16,-3 4 3 15,3 1 1-15,9 4-1 16,12-4 1-16,15 1-3 16,18-3 1-16,12-5-2 15,-1-5 0-15,4-3 0 16,-1-6 1-16,-5 1 0 15,-12-1 0-15,-15 1 1 0,-15 5 0 16,-12 2 2-16,-9 1 0 16,-15-1-2-16,-9 1 1 15,-2-3-1-15,-7 0 0 16,-8-3-3-16,-4-3 0 16,1-2-6-16,-4-5 0 15</inkml:trace>
  <inkml:trace contextRef="#ctx0" brushRef="#br0" timeOffset="93725.8911">11953 5315 10 0,'-33'-5'5'0,"12"10"-9"0,18-5 6 0,0 0-5 15,0 3 0-15,0 2 13 31,-3-52-10-31,27 86 3 16,3-46 1-16,12-4 1 16,5 3 0-16,22 0 1 15,23 0 1-15,27 5-4 16,30 3 1-16,21 6-3 16,23 2 0-16,13 0 0 15,14-3 0-15,0-2-1 16,4-6 1-16,-7-2 0 15,-15-3 0-15,-29-3-4 16,-18 1 1-16,-21-1-6 16,-27-8 1-16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19:43:47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3163 7316 8 0,'0'-27'4'0,"27"1"-1"0,-12 18 4 15,-1 3-7 1,13-1 1-16,15 1 5 0,17 5 0 15,37 3-6-15,29 15 0 16,41 9 2-16,55 4 1 16,44 1-2-16,50 5 1 15,45 0-8-15,39 0 1 16</inkml:trace>
  <inkml:trace contextRef="#ctx0" brushRef="#br0" timeOffset="162503.2034">7669 3387 9 0,'39'-22'4'0,"71"9"-3"0,-77 11 5 16,18 2-7-16,8-6 1 0,15 6-1 15,16-2 1-15,8 2 0 16,6-6 0-16,15 12-1 16,15 2 1-16,0 0-1 15,18 5 1-15,12 5-1 16,5 3 1-16,16-5 0 16,8-2 0-16,19 1-1 15,8-7 1-15,18-5 0 16,3 0 0-16,3-6 1 15,9-8 0-15,15-2 2 16,12-3 0-16,6 0-1 16,17 1 1-16,7 1-1 15,20 9 1-15,10-3-1 16,26 5 0-16,6 3-2 16,12 0 1-16,3 0-1 15,15 0 1-15,2-7 0 16,-8 1 0-16,-3-4-1 15,-21-6 1-15,-15-5 1 16,-23-6 1-16,-25 1 0 16,-20-3 0-16,-30 7-4 15,-15 15 1-15,-12 20-6 0,-20-5 1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19:50:16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12584 11523 23 0,'3'-16'11'0,"0"0"-12"16,-3 16 12-16,0-5-12 0,0-1 1 15,0 1-2-15,3-3 1 16,0 0 1-16,0 0 1 16,0 0-1-16,-1 3 1 15,-2 0 0-15,3-1 1 16,-3 6 0-16,0 0 0 0,0 0-1 16,-3 3 1-16,1 0 0 15,-7-3 1-15,-3 0 0 16,-6-6 0-16,-9-2 0 15,-6-5 0-15,-5-3 1 16,-10 0 0-16,-9-5-2 16,-5-5 1-16,-18-6-2 15,-7-2 1-15,-14-1-1 16,-12-2 1-16,-15 0-2 16,-12 3 0-16,-18 5-1 15,-11 5 1-15,-7 8-1 16,-9 8 0-16,1 5 0 15,-10 9 0-15,-5 10 0 16,-9 7 0-16,2 6 0 16,-2 14 0-16,2 2 0 15,7 8 1-15,0 8-1 16,17 7 1-16,9 6 0 16,19 8 0-16,23-5 0 0,15-3 0 15,23 0 0-15,16 3 0 16,20-5-1-16,19-1 0 15,20-8 0-15,15 1 1 16,15-1-1-16,23-2 0 16,22 3 0-16,17-6 1 15,25-5 0-15,26-3 0 16,15 0 0-16,29-2 1 16,10-11-1-16,23-2 1 15,13-6-1-15,14-3 0 0,15-5 1 16,9-5 0-16,6-5-1 15,0-6 0-15,0-10 1 16,-9 2 0-16,3-15 1 16,-12-6 0-16,-3-5-1 15,-18-8 1-15,-11-8 1 16,-28-3 0-16,-14-5 0 16,-24 3 1-16,-21-11-1 15,-15-3 1-15,-12-12-1 16,-17 2 0-16,-19-8-1 15,-20-6 1-15,-15 4-2 16,-21-9 0-16,-18 0 0 16,-18 3 0-16,-18-2-1 15,-23 5 1-15,-24-3-2 16,-24 0 1-16,-33 5-1 16,-39 6 0-16,-32 15-6 15,-36 16 1-15,-50 17-9 0,-39 28 1 16,-19 11 0-16,-22 18 1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19:50:45.6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14652 2876 35 0,'179'5'17'0,"44"-2"-51"0,-154 2 18 16</inkml:trace>
  <inkml:trace contextRef="#ctx0" brushRef="#br0" timeOffset="613.4872">13003 2521 23 0,'-12'-15'11'0,"-8"-7"-17"0,14 14 23 0,-6 1-19 16,0-7 1-16,-3 4 0 16,6-1 0-16,3 1 1 15,9-12 1-15,12 1 1 16,12 3 0-16,23 2 2 15,25 3 1-15,38 5 1 16,33 2 0-16,35 14 0 16,34 11 1-16,11-3-3 15,15 8 0-15,-12 5-4 16,-21 2 0-16,-17-7-6 16,-24 3 0-16,-24-17-6 15,-12-2 1-15</inkml:trace>
  <inkml:trace contextRef="#ctx0" brushRef="#br0" timeOffset="4953.0523">11720 1537 30 0,'-32'-18'15'0,"17"18"-17"0,6 0 15 31,-45 26-9-15,-11 16 0-16,-16 3 2 0,-17 16 0 15,-9 5-8-15,-15 19 0 16,-18 13 5-16,3 8 0 16,3-8-7-16,18-8 0 15,6-8-6-15,18-29 1 16</inkml:trace>
  <inkml:trace contextRef="#ctx0" brushRef="#br0" timeOffset="5222.8764">9946 1286 38 0,'33'-5'19'15,"92"47"-20"-15,-74-18 34 0,32 13-29 16,30 16 0-16,24 23 3 15,15 6 1-15,6 0-9 16,-6 8 0-16,2-5 5 16,-17 5 1-16,-12-5-6 15,-15-3 0-15,-20-13-13 16,-10-3 0-16,-14-35-2 16,-37-33 1-16</inkml:trace>
  <inkml:trace contextRef="#ctx0" brushRef="#br0" timeOffset="8181.9574">12521 2439 22 0,'-27'-29'11'0,"12"27"-8"16,15 2 11-16,0-8-17 15,3-3 1 1,15-7 0 0,6 4 1-16,15-1 3 15,11-1 0-15,16 2-2 0,23 4 0 16,21-1 1-16,21 9 1 16,21-6 0-16,15 0 0 15,14 2-1-15,10 4 0 16,-1-6 1-16,7 0 0 15,-7 3 1-15,-8-3 1 0,-18 8-2 16,-16-6 1 0,-14 6-1-16,-26 6 1 15,-25-6-3-15,-18 8 1 0,-20-3-4 16,-15 3 1-16,-27 0-2 16,-33 2 1-16,-35 4 0 15,-49-1 0-15,-40-5 1 16,-46 2 0-16,-29 4 2 15,-18 1 1-15,-3-1-4 16,3 4 0-16,9 11-4 16,29-15 1-16</inkml:trace>
  <inkml:trace contextRef="#ctx0" brushRef="#br0" timeOffset="9876.7913">9985 1212 38 0,'-18'-24'19'0,"24"8"-20"16,3 11 20-16,3 5-20 15,12 5 0-15,21 3 0 16,17 3 0-16,24 10 1 15,21 3 1-15,24 18-1 16,15 11 1-16,12 16 2 16,9 29 0-16,-4 7-2 15,-14 14 1-15,-15 16-1 16,-18-5 1-16,-26-16-2 16,-25-16 0-16,-11 0-11 0,-13-14 1 15,-8-26 0-15,-27-42 0 16</inkml:trace>
  <inkml:trace contextRef="#ctx0" brushRef="#br0" timeOffset="10177.0044">12488 1302 45 0,'-29'-6'22'15,"-64"94"-25"-15,46-49 45 0,-51 43-42 16,-51 16 0-16,-72 48-5 15,-64 31 1-15,-52 19-5 16,-47 24 0-16,-6-3-4 16,18-27 0-16</inkml:trace>
  <inkml:trace contextRef="#ctx0" brushRef="#br0" timeOffset="29754.8565">17138 1119 18 0,'-12'-26'9'0,"3"7"-6"0,9 14 10 0,0 5-15 16,0 0 1-16,0 8 1 15,0 8 1-15,-6 13 0 16,0 13 1-16,-6 6-1 16,-6 5 1-16,0 0 1 15,1-3 0-15,-1 3 0 16,3 8 0-16,3-8-3 16,3-1 1-16,0-14-7 15,3-9 0-15,0-19-2 16,0-10 1-16</inkml:trace>
  <inkml:trace contextRef="#ctx0" brushRef="#br0" timeOffset="30430.8643">17203 878 13 0,'-12'-21'6'0,"-8"-3"-7"15,14 16 9-15,-3-5-8 16,-3 5 0-16,-6 0 2 16,-3 0 0-16,-6 11-2 15,0 5 0-15,-8 5 0 16,-7 8 1-16,0 3 0 16,-5 5 1-16,-1 11-1 15,1 13 0-15,-4 13 0 16,6 11 1-16,1 5-1 15,5 8 0-15,0 16 0 0,9-24 1 16,-2 23-1 0,2-20 0-16,12-3-1 0,6-8 0 15,12-5 1 1,9-16 0-16,6 5 1 0,9-18 1 16,18-11-2-16,11-5 1 15,10-8 1-15,5-16 0 16,9-11-1-16,13-10 1 15,5-16-3-15,3-3 1 0,0-13 1 16,13-13 0-16,-4-11-2 16,3-5 1-16,-12 0-1 15,-9 6 0-15,-11-6 0 16,-25 0 1-16,-26 5-2 16,-21 8 1-16,-30 3 0 15,-20 5 1-15,-31 11-2 16,-14 5 1-16,-12 13-4 15,-12 3 1-15,2 18-2 16,7 6 1-16,9 18-5 16,3 3 0-16</inkml:trace>
  <inkml:trace contextRef="#ctx0" brushRef="#br0" timeOffset="31244.5148">18689 1069 25 0,'-27'-29'12'0,"3"18"-13"0,12 11 13 15,-15 8-12-15,-8 3 0 16,-7 7 0-16,-3 9 0 15,-5 7-1-15,-1-2 1 16,6-3-1-16,10-5 0 16,5 5 0-16,12-5 0 0,12-3 0 15,12-3 1-15,12 4 0 16,6-1 1-16,6 0 0 16,14-5 0-1,10 0 0-15,-4 0 1 0,1-3-3 16,0-3 1-16,-10-2 1 15,-5-2 0-15,-15 1-1 16,-21-1 1-16,-18-4-1 16,-39 12 1-16,-20 2 0 15,-27 5 1-15,-21 3-3 16,-21 7 0-16,-3 6-2 16,18-5 0-16,27 2-4 15,21-4 1-15</inkml:trace>
  <inkml:trace contextRef="#ctx0" brushRef="#br0" timeOffset="31991.8813">19239 1270 9 0,'30'-5'4'0,"-42"-3"-1"0,9 8 2 0,-9 5-6 16,-6-5 0-16,-5 3 1 15,2 2 1-15,0 3-1 16,0-5 1-16,0 5 2 16,3-1 1-16,3 1 0 15,4 6 0-15,2-1-1 0,0 3 0 16,0 5 1-16,-3-3 0 16,3-4-3-16,-3 2 0 15,3-3 0-15,3 3 0 16,6-8 1-16,9-3 0 15,6-5-2-15,12 0 1 16,8-5-1-16,7-11 1 16,3 0 0-16,-1-5 1 15,1 5-2-15,-6-5 1 16,-9 5 0-16,-7 8 0 0,-8 0 0 16,-9 0 1-16,-12 8-1 15,-6 3 0-15,0 4 0 16,1 7 1-16,-1 2 0 15,0 5 1-15,3-5-1 16,6 13 0-16,0 0-2 16,3 3 1-16,3 5-2 15,0 0 1-15,3-3-4 16,0 0 1-16,0-2-3 16,-9 5 0-16,-15 0-4 15,-24-8 1-15</inkml:trace>
  <inkml:trace contextRef="#ctx0" brushRef="#br0" timeOffset="32818.8507">19596 1360 18 0,'3'3'9'0,"-3"-25"-9"0,0 22 11 15,0-2-12-15,0 2 1 16,0-8 0-16,3 3 0 16,3 5 0-16,3 0 1 15,3 0 0-15,3 0 0 16,3 5 0-16,-3 3 0 16,0 0 0-16,0 5 1 0,-4-5 0 15,-2-5 0-15,0 2 1 31,0-3 0-31,3-2 1 0,0-2 0 0,3-3-1 16,0 2 0-16,3-2-1 16,0-3 1-16,-4 8-3 15,1 0 1-15,0 13-3 16,0 3 1-16,-6 16 0 16,-6 5 1-16,-6 23 1 15,-6-1 1-15,-6 1 0 16,-3 1 0-16,-5-8 1 15,-4-8 0-15,-12-5-2 16,-3-11 1-16,-5-8-8 16,-7-5 1-16,-2-8-6 15,8-3 0-15</inkml:trace>
  <inkml:trace contextRef="#ctx0" brushRef="#br0" timeOffset="33763.244">20603 1196 17 0,'-9'-24'8'0,"12"11"-7"0,-3 13 7 15,3-8-8 1,3 8 0-16,-1 0-2 0,1 0 1 0,0 8 3 15,0 5 0-15,-6 3 0 16,0 13 1-16,-3 3 1 16,0 5 0-16,-3 0 2 15,6 0 0-15,0-3-2 16,9 1 1-16,0-4-2 16,0-1 0-16,0-9-1 15,6-11 0-15,3-4 1 16,6-12 0-16,5-2-1 15,4 0 0-15,3-7-1 16,0-9 1-16,-1 3-1 16,-2-1 0-16,0 7-2 15,-3-7 1-15,-4 12-1 16,-5-3 1-16,-3 5-1 16,-3 2 1-16,0 6-2 15,-3 6 1-15,0-1 0 16,0 3 0-16,-1 8 0 0,1 2 1 15,3-4 0-15,6-1 1 16,-6 3 1-16,0-1 0 16,0 1-1-16,0-2 1 15,-3-4 0-15,-4 1 0 16,1-9-1-16,0-2 0 16,3-8-6-16,3 1 1 0,6-9-6 15,3-13 0-15,3-3-3 16,2-26 0-16</inkml:trace>
  <inkml:trace contextRef="#ctx0" brushRef="#br0" timeOffset="34137.5621">21650 736 21 0,'21'47'10'0,"12"51"-10"15,-27-69 16-15,-9 16-15 16,-6 29 0-16,-6 3 4 16,-6 5 1-16,-6-13-6 15,7-8 1-15,2-11 4 16,6-10 0-16,3-17 0 16,15-7 0-16,3-10-2 15,9-1 1-15,5-16-2 0,10 1 0 16,0-11-1-16,3-1 1 15,-4 4-2-15,-2-3 1 16,-6-1-2-16,-6 7 1 16,-3 7 0-16,-3 0 0 15,-6 8-1-15,-3 8 0 16,-3 0-2-16,2 0 0 16,1 7-2-16,3 4 0 15,3-1-6-15,9-2 0 16,6 3 0-16,9-11 0 15</inkml:trace>
  <inkml:trace contextRef="#ctx0" brushRef="#br0" timeOffset="34424.2108">22222 1378 8 0,'3'-10'4'0,"-12"2"-5"16,3 8 3-16,-3 0-1 16,-3-5 1-16,-3 10 5 15,-3-2 1-15,3-3-8 16,-2 13 1-16,-4-5 5 15,0 8 1-15,3 0-1 16,6-3 0-16,0-3-3 16,3 9 0-16,3-3-2 15,6 0 1-15,3-6-1 16,3 3 1-16,3-7-1 16,6 2 0-16,6-8 0 15,6-6 0-15,2 4 0 16,1-12 0-16,-3 7-1 0,-3-1 0 15,-6 2-2-15,-6 4 0 16,-3 2-7-16,-1 0 0 16</inkml:trace>
  <inkml:trace contextRef="#ctx0" brushRef="#br0" timeOffset="34752.3983">22844 947 29 0,'9'-5'14'0,"-21"39"-18"0,12-26 19 0,-3 11-16 15,-3 15 1-15,-6 19-1 16,-3 8 1-16,-3 8-3 16,0-11 1-16,-2-3-3 15,-10-4 0 1,-36-12 1-1,7-15 0-15,8-11 3 16,7-13 0-16,5 0 4 16,9-13 0-16,9-3 1 15,18 1 1-15,27-1-2 16,-9 0 0-16,53-5-3 16,16 5 0-16,14 0-2 15,18 0 1-15,-3 3-5 16,-15 7 1-16</inkml:trace>
  <inkml:trace contextRef="#ctx0" brushRef="#br0" timeOffset="35759.1571">17805 2265 16 0,'-9'-16'8'0,"12"-21"-5"0,3 29 9 0,0-3-13 16,-1 1 0-16,1 10 0 15,3 0 1-15,-3 8 1 16,3 5 0-16,0 19 1 15,-3 5 0-15,0 0 2 16,0 8 0-16,3-6 0 16,0 12 1-16,3-9-1 15,0-5 0-15,0-10-1 16,-1-12 0-16,4-7 0 16,3-16 0-16,6 1-1 15,3-15 0-15,3-9 0 16,-4 9 0-16,4-9-1 15,0 10 0-15,-3-1-2 0,-3 4 0 16,2 7-1-16,-8 9 0 16,-3 2 0-16,0 8 1 15,-3-6 0-15,-3 9 0 16,3-1 0-16,0 12 1 16,-3-1 1-16,-1-5 1 15,4 7 0-15,3-1 1 16,6-7 0-16,6-7 1 15,3-8 0-15,2 0 0 0,1-8 0 16,-6-7 1-16,-3-12-3 16,-3 1 0-1,-7-9-1-15,-2-2 1 0,-3 3-4 16,-3-11 0-16,-6 8-6 16,-3 2 0-16,0 4-4 15,3 9 0-15,-3 15-3 16,0-4 1-16</inkml:trace>
  <inkml:trace contextRef="#ctx0" brushRef="#br0" timeOffset="36346.701">18882 2463 20 0,'-6'-10'10'0,"18"4"-13"0,-3 4 16 0,6 2-12 16,3-6 0-16,6 1-3 15,2-3 0-15,1 6 1 16,0-12 1-16,6-4 0 16,-4-1 1-16,-2 1-1 15,-3-3 0-15,0-3 1 16,-6 3 1-16,-6-1 0 16,-4 4 1-16,-8 5-3 15,-2-1 1-15,-7 14-1 16,-6 0 0-16,-6 8 0 15,-6 6 1-15,-12 7 1 0,-14 8 1 16,-1 3 1-16,4-1 0 16,8 4 1-16,15-3 0 15,15 5-4-15,24-6 0 16,24-2-10-16,12-7 0 16</inkml:trace>
  <inkml:trace contextRef="#ctx0" brushRef="#br0" timeOffset="36884.6697">19864 2371 18 0,'0'-14'9'0,"-3"20"-12"0,3 2 6 0,0-6-2 16,0 12 0-16,3 7 1 15,3 3 1-15,6 13-2 16,3 2 0-16,3 4 2 16,-3-12 1-16,0-2 1 15,3-5 0-15,-4-8 1 16,1-8 0-16,3-8-2 15,3-11 0-15,6-7 0 0,3-6 0 16,-1-5-3-16,1-3 0 16,3 3-3-16,3 3 1 15,-4 5-1-15,-5 5 1 16,-3-3-2-16,-3 9 1 16,-6 2 0-16,-6 8 1 15,-3 0 2-15,-6 8 0 16,0 2 1-16,2 9 1 15,4-3 2-15,3 7 0 16,6-1 0-16,3-7 1 16,0-1-2-16,0-12 0 0,-3-2-1 15,0-2 0-15,-3-12-2 16,-4-1 1-16,-2-9-6 16,-3 3 1-16,0-3-10 15,-3-3 1-15,6-4-3 16,3-7 0-16</inkml:trace>
  <inkml:trace contextRef="#ctx0" brushRef="#br0" timeOffset="37218.8603">21052 2310 10 0,'-48'16'5'0,"19"5"0"0,23-13 1 16,-3 0-2-16,0 0 0 16,-3-6 3-16,-3 4 0 15,3 4-7-15,0 3 0 16,0 1 6-16,3 2 0 15,0-3-2-15,3-5 0 16,1-6 0-16,2-2 0 16,3-2-4-16,3-6 1 15,5 2-4-15,4-1 0 0,3-1-6 16,0 0 0-16</inkml:trace>
  <inkml:trace contextRef="#ctx0" brushRef="#br0" timeOffset="37604.7342">21430 2363 47 0,'-12'16'23'0,"3"5"-31"16,6-11 43-16,-3 6-36 15,0 3 0-15,-3-3-3 16,0 7 0-16,1-9 5 15,-1-12 1-15,3-2-2 16,0-2 0-16,6-9 0 16,3-5 0-16,6 6 0 15,5-6 1-15,7 3-4 16,9-11 0-16,6 3-1 0,2-3 0 16,-5 8 1-16,-3 5 0 15,-3 1 2 1,-9 10 1-16,-3 2 1 0,-4 6 1 15,-2 3 0-15,0-3 0 16,0 2-1-16,0 4 1 16,0-1-2-16,0 3 1 15,0-6-2-15,0 4 0 16,0-1-8-16,-3-5 0 0,0-14-1 16,6 4 0-16</inkml:trace>
  <inkml:trace contextRef="#ctx0" brushRef="#br0" timeOffset="38476.0148">21945 2146 37 0,'3'21'18'0,"-9"50"-29"0,3-44 37 15,3-1-26-15,0 17 1 16,3 2-7-16,3 8 1 16,3 5 1-16,3-11 1 15,-3-10-5-15,3-13 1 16,-12-11-1-16,-3-5 0 0,-6-16 2 16,-9-13 1-16,-6-8 4 15,-9-8 1-15,1 3 3 16,-1-3 0-16,3 2 1 15,6 4 0-15,9 7 0 16,9 3 1-16,12 5-3 16,12 0 1-16,15 8-3 15,15 0 1-15,8 3-1 16,24 5 0-16,7 5-5 16,2 13 1-16</inkml:trace>
  <inkml:trace contextRef="#ctx0" brushRef="#br0" timeOffset="39183.525">22984 2138 29 0,'3'8'14'0,"18"29"-18"0,-10-16 26 0,7 19-22 15,3 5 0-15,3 8-4 16,-3 13 1-16,-3-3-3 15,-3-2 1-15,-12-11-2 16,-6-10 0-16,-9-14-2 31,83-100 9-31,-199 135-2 16,75-82 1 0,-25-24 3-1,19 5 1-15,11 11-1 16,21 8 0-16,18-5-2 15,12 5 0-15,12-1 0 16,24 4 1-16,0-1 0 16,11 9 0-16,10 2 1 0,-1 0 0 15,-2 3-1-15,-4-1 0 16,-2 4-1-16,-6 2 1 16,-1 0 0-16,-8 0 0 15,-9 0-1-15,-3 0 1 16,-7 8 0-16,-5 5 0 15,-3-5-1-15,-3 16 0 16,-6 5 2-16,-3 2 0 16,-3 20 2-16,6-12 0 15,3 6 0-15,9-8 1 16,6 0-1-16,12-13 1 16,14-11-1-16,13-5 0 0,8-21-2 15,4-11 0-15,-1-5-2 16,4-8 1-16,-10-2-3 15,-11 4 1-15,-18 9-7 16,-27 7 0-16,-30-5-3 16,-21 3 1-16</inkml:trace>
  <inkml:trace contextRef="#ctx0" brushRef="#br0" timeOffset="40414.9544">20978 3395 21 0,'-15'-30'10'0,"-15"9"-14"15,18 19 14-15,-6-4-11 16,-6 4 1-16,-5 2 0 0,-4 0 1 16,3 2-1-1,-3 6 1-15,-5 6 1 0,-4-1 0 16,3 11 2-16,-2 5 0 15,-1 13 0-15,3 8 0 32,21 11-1-32,12-3 1 15,9-5-2-15,3-16 1 16,6-5-2-16,9-11 1 16,9-18 0-16,-3-3 0 15,5-16 0-15,7-16 0 16,3-10 0-16,8-11 0 0,-2-10-2 15,-3-12 1-15,-1-7-3 16,-2-13 1-16,0 0-1 16,-7 21 1-16,-5-3-1 15,-9 19 1-15,-3 5 0 16,-3 16 1-16,-6 21-1 16,-3 8 0-16,-9 24 0 15,-12 21 0-15,-6 24 0 16,-6 13 1-16,-6 13 0 15,1 22 0-15,8-9 0 16,12-4 1-16,12-20-1 16,9-10 0-16,3-13-5 15,12-21 1-15,8-11-4 16,1-13 0-16,6-16 2 16,2-13 1-16,7-8 3 15,-3-11 1-15,-1-5 2 16,-5 0 1-16,3 0 2 0,2 6 1 15,-2 2-3-15,-6 0 1 16,-4 7-3-16,-8 1 0 16,-6 14 0-16,-3 1 1 15,-6 20-1-15,-3 2 0 16,3 13 2-16,-9 13 1 16,-6 14 1-16,3 5 1 15,0 0 1-15,0-1 1 16,3-7-1-16,0-8 1 15,3-10 0-15,3-3 0 0,3-11-2 16,-3 0 0-16,3-13-2 16,3-18 0-16,-1-1-1 15,4-21 0-15,3 1-5 16,0-1 0-16,-6 0-4 16,-6-5 1-16,-6 8-2 15,-9 8 1-15,-6 8-1 16,-9 11 0-16,-8 10-3 15,-7 7 0-15,15-7 1 16,15-5 1-16</inkml:trace>
  <inkml:trace contextRef="#ctx0" brushRef="#br0" timeOffset="40760.4964">21879 3805 37 0,'-17'5'18'0,"-43"6"-63"0,51-38 37 0</inkml:trace>
  <inkml:trace contextRef="#ctx0" brushRef="#br0" timeOffset="48078.4367">16739 4265 21 0,'-3'-26'10'0,"18"-1"-11"0,-9 19 11 15,9-2-12-15,6-6 0 16,5-3-3-16,4 1 1 15,3-9 6-15,8 1 0 16,10-3-1-16,0 5 0 16,-4 5 1-16,-5 3 0 0,-3 9 2 15,-7 7 1-15,-8 15-2 16,-9 12 0-16,-15-1-2 16,-12 14 0-16,-9 0 0 15,-5 5 1-15,-1 0-1 16,3-6 1-16,3-2-1 15,9-5 1-15,9-3 0 16,12-5 0-16,12-13-1 16,9-6 1-16,8-8-4 15,16-10 0-15,3-11 0 16,14-7 0-16,3-14-1 16,4-8 1-16,-1-8 0 15,-8-5 0-15,-7 5 2 16,-5 3 1-16,-13-3-1 15,-11 5 0-15,-15 1-2 16,-12 7 1-16,-12 3-2 0,-21 5 1 16,-8 3 0-1,-25 13 0-15,-8 11 0 0,-13 8 1 16,-8 10 0-16,-12 8 1 16,-4 19 1-16,-8 0 0 15,6 18 0-15,-3 19 0 16,3 8 0-16,12 18 0 15,11 3 2-15,16 8 0 16,23 0 0-16,18-9 0 0,19-20-1 16,22-3 1-16,31-21 0 15,21-13 0-15,14-16 0 16,30-19 0-16,18-21-1 16,12-24 0-16,3-13 1 15,-9-13 1-15,-21-2-2 16,-18-4 1-16,-20-7-3 15,-22 5 0-15,-14 5-1 16,-33 11 1-16,-30 7-5 16,-30 12 0-16,-26 20-7 15,-39 14 0-15</inkml:trace>
  <inkml:trace contextRef="#ctx0" brushRef="#br0" timeOffset="49451.303">19218 4347 23 0,'-9'-42'11'0,"1"5"-10"16,2 26 13-16,-3-5-15 15,-3-2 1-15,-3-1 0 16,-3 9 0-16,-3-4 1 15,-3 6 0-15,-8 14-1 16,-13 10 1-16,0 2 0 16,-8 22 0-16,-4 2-1 15,7 14 1-15,5-1 0 16,9 4 0-16,9 1 1 0,10-12 0 16,5-3 0-16,9-3 1 15,6-7 0-15,9-9 1 16,14-18-2-16,4-8 1 15,15-21-2-15,8-16 1 16,4-16 0-16,-1-13 1 16,4-6-1-16,3-7 0 15,-10 2-2 1,-5 3 1-16,-7 5-1 0,-5 22 1 0,-9 10-2 16,-6 5 0-16,-9 11-1 15,-6 5 0-15,-9 16 1 16,-6 16 0-16,-3 5-1 15,0 11 0-15,-3-3 0 16,6 3 1-16,3-3 0 16,6-5 1-16,6 5-1 15,0-6 0-15,3 1-1 16,0 0 1-16,3-5-1 16,0-4 1-16,0-7 0 15,2-2 1-15,-2-6 0 16,3-6 1-16,-3 1 0 15,0-3 0-15,-3 0 0 16,0 6 1-16,-3-6-2 16,-6 8 0-16,0 0-1 15,0 2 1-15,0 4 0 16,0-4 0-16,-3 4-1 0,-3 1 1 16,0 4 0-16,0 2 0 15,0 0 0-15,3-2 0 16,3 5-1-16,3 2 1 15,3 1 0-15,6 0 1 16,0-1-1-16,3 3 1 16,0-5 0-16,0 0 0 15,2-8 1-15,-2 0 0 16,0-6-1-16,0-2 0 16,0-10 0-16,0-6 1 0,0 5-1 15,-3-12 1-15,-1 1-2 16,1 7 0-16,-6 1 0 15,-3-2 1-15,-6 9-1 16,0-1 0-16,-6 2-1 16,1 4 0-16,-4-4 1 15,0 1 1-15,0 2 0 16,-3-5 0-16,3 3-1 16,3 3 0-16,0-4 0 15,0 6 0-15,0 8-1 16,-3 5 0-16,-5 6-1 15,-4 15 1-15,0 3 0 16,-6 11 1-16,3-3 0 16,6 0 0-16,4-3-1 15,8-2 1-15,12-3 1 0,11-13 1 16,16-11-1 0,9-18 1-16,20-3-2 0,4-21 1 15,2-11 2-15,1-13 1 16,-10 3-3-16,-11 2 0 15,-15 6-3-15,-13 5 1 16,-14 13-3-16,-18 8 0 16,-8 8-3-16,-4 6 0 15,-12 4-5-15,-14 11 0 16</inkml:trace>
  <inkml:trace contextRef="#ctx0" brushRef="#br0" timeOffset="49904.3893">20894 4450 46 0,'-15'-21'23'0,"-3"40"-40"0,10-3 46 16,-4 13-31-16,-3 2 1 0,-3 14-6 16,0-10 0-16,-3 4 5 15,3 1 1-15,3-11-7 16,1-5 0-16,5-8-2 15,3-11 1-15</inkml:trace>
  <inkml:trace contextRef="#ctx0" brushRef="#br0" timeOffset="50023.0899">20537 4347 13 0,'-30'-8'6'0,"24"13"-10"16,3-2 10-16,0 2-11 15,3 1 0-15</inkml:trace>
  <inkml:trace contextRef="#ctx0" brushRef="#br0" timeOffset="50211.9799">21537 4389 41 0,'-27'109'20'0,"7"31"-30"0,11-111 41 15,0 11-51-15,-12 2 0 16</inkml:trace>
  <inkml:trace contextRef="#ctx0" brushRef="#br0" timeOffset="50337.9955">21132 4374 45 0,'15'-45'22'0,"113"18"-36"16,-86 27 45-16,23 0-38 15,28 0 0-15,23 5-13 16,6-5 0-16</inkml:trace>
  <inkml:trace contextRef="#ctx0" brushRef="#br0" timeOffset="51388.1577">16790 5789 39 0,'-51'-13'19'0,"36"-3"-15"0,21 8 19 0,9-5-25 16,21 2 0-16,8 3-2 15,25 3 1-15,14-3 4 16,9 3 0-16,-5 2-4 15,-13 0 0-15,-14 6 2 16,-16 5 1-16,-11 5 0 16,-15 3 1-16,-9 3 1 15,-9 2 1-15,-6 0 0 16,-3 11 0-16,0-3-2 16,3 0 1-16,0-3-2 15,9 4 1-15,0-7-2 0,9 1 0 16,0-3 0-16,6-7 0 15,6 1 1-15,5 1 1 16,-2 0-1-16,-6-3 0 16,-9 3 0-16,-15 8 0 15,-15 8 1-15,-21 8 0 16,-17 2-3-16,-25 13 1 16,-2-7-3-16,-12 2 0 15,2-10-4-15,1-3 1 16,3-16-4-16,17-10 0 15</inkml:trace>
  <inkml:trace contextRef="#ctx0" brushRef="#br0" timeOffset="51808.6722">17340 5466 31 0,'24'-61'15'0,"-24"24"-20"15,-6 29 30-15,-9 8-30 16,-6 0 1-16,-11 3-1 16,-19 18 0-16,-9 11 7 15,-14 10 1-15,-6 11-4 16,-10 0 0-16,-2 8 3 16,15 21 1-16,8 8 0 15,13 5 0-15,14 14-1 0,18 2 0 16,15 0 0-16,24-10 0 15,27-12-1-15,14-12 1 16,19-19 1-16,26-26 0 16,18-21 1-16,6-27 1 15,15-21 0-15,6-29 0 16,-15-11 0-16,-6-13 0 16,-15-16-1-16,-18 6 0 15,-29 2-3-15,-33 8 1 0,-30 13-6 16,-33 14 1-16,-33 10-4 15,-29 16 0-15,-24 10-7 16,-24 19 1-16,-18 6-1 16,1-4 1-16</inkml:trace>
  <inkml:trace contextRef="#ctx0" brushRef="#br0" timeOffset="52949.3613">18930 5612 29 0,'-27'-27'14'0,"0"27"-18"16,18 6 15-16,0 4-19 15,-6 6 0-15,-2 0-3 16,-4-3 1-16,0 3 18 15,3-8 0-15,3 3-6 0,3-3 0 16,3-1 5-16,3 4 0 16,6 2 0-16,3 6 0 15,3 13-4-15,0 2 1 16,0 6-5-16,-3 2 1 16,-3-8-1-16,0 1 0 15,-3-9 1-15,-3 3 1 16,-3-8 0-16,-6 1 0 15,-2-6 0-15,-13 5 1 16,-9-11-2-16,-15 1 0 0,1 5-8 16,-10-3 1-16,-8 0-2 15,8-8 0-15</inkml:trace>
  <inkml:trace contextRef="#ctx0" brushRef="#br0" timeOffset="53264.9115">19296 5823 1 0,'0'0'0'0</inkml:trace>
  <inkml:trace contextRef="#ctx0" brushRef="#br0" timeOffset="53503.8427">19278 5810 21 0,'-9'-5'10'0,"-9"-6"-7"0,6 11 11 0,-3 0-12 16,-8 6 0-16,-1-1-1 16,-6 3 0-16,-6 8 0 15,-2 0 1-15,-1-3 2 16,9 3 0-16,9-3-2 15,6-2 0-15,9 2 0 16,6 0 0-16,12-2-2 16,6-3 0-16,6-3-2 15,6 3 0-15,-3-6 0 16,-1 6 0-16,-2-2 1 16,-6 2 0-16,-6 2-2 15,0 3 1-15,0 3-5 16,0-3 0-16</inkml:trace>
  <inkml:trace contextRef="#ctx0" brushRef="#br0" timeOffset="53878.6146">19391 6001 25 0,'3'-6'12'0,"6"1"-11"0,-3 8 17 0,6 7-18 16,3 4 0-16,6 4-1 15,5 3 0-15,-5-2 2 16,0-1 0-16,3 6 1 15,-6 5 1-15,0 3 1 16,-7 10 0-16,-11 11 4 16,-8 0 0-16,-16 8-1 15,-15-11 1-15,-12 3-5 16,-11 3 1-16,-10-11-8 16,-14-13 1-16,-3-22-10 15,11-13 0-15,4-15-2 16,20-27 0-16</inkml:trace>
  <inkml:trace contextRef="#ctx0" brushRef="#br0" timeOffset="54855.723">20183 5850 33 0,'0'-11'16'0,"6"25"-27"16,-3 1 33-16,3 9-22 16,3 8 0-16,3 13 1 15,-1 0 1-15,4 3-1 16,0-1 1-16,-3-4 2 15,0-12 1-15,-3-2 1 16,3-7 1-16,3-12 1 16,-3-5 0-16,3-18-2 15,5-8 1-15,1-5-3 16,3-9 1-16,3-7-5 16,3-3 1-16,-1-8-4 0,1 5 0 15,-3 9-1-15,-3 4 0 16,-6 11 0-16,-4 9 1 15,1 7 0-15,0 8 0 16,0 13 0-16,0 8 1 0,0 5 1 16,3 4 0-16,0-1 2 15,2 2 1 1,-5 4 0-16,0-9 1 0,-3-10 2 16,0-3 1-16,-3 3-1 15,3-10 1-15,0-6-3 16,3-8 0-16,0-8 0 15,2-3 0-15,1-7-4 16,0 5 1-16,-3-6-2 16,-3 6 1-16,0 0-1 15,-3 8 0-15,-3 5-2 16,0-3 1-16,3 11-1 16,-1 0 1-16,7-3 0 15,3 6 0-15,0-6 0 16,3 6 1-16,0 2 0 15,0-5 1-15,2 3 1 16,4 0 1-16,0-1-1 16,-3 1 1-16,-6 0 0 0,-3-6 1 15,-4-2 0-15,-8-11 1 16,-6-3-2-16,-3-5 1 16,-2-5 0-16,-4-5 0 15,3 5-2-15,0 5 1 16,3 3-4-16,0 10 1 15,0 1-1-15,-3 15 1 16,3 11-2-16,-6 24 1 16,-12 7 1-1,-2 6 0-15,-1 3 2 0,6-3 0 0,6-1-6 16,9-7 0-16,15-7-6 16,18-23 1-16</inkml:trace>
  <inkml:trace contextRef="#ctx0" brushRef="#br0" timeOffset="55350.485">22400 5816 36 0,'0'-11'18'0,"-12"14"-32"15,9-1 28-15,-2 4-24 16,-7 7 0-16,-9 3 5 16,-9 2 0-16,-9 6 14 15,-2 0 1-15,-4-3-5 16,0 3 0-16,1 5 5 0,2 5 0 16,9-5-2-16,9-7 0 15,4-1-4-15,8-3 0 16,9-5-2-16,9-5 1 15,6-2 0-15,5-12 0 16,7-12 0-16,9-11 1 16,12-16-3-16,11-16 1 15,1-5-3-15,5-6 0 16,-2 1-1-16,-4-3 0 0,1 16-2 16,-9 10 1-16,-7 16 0 15,-5 14 1-15,-3 15-1 31,-7 16 1-31,-5 16 0 0,-9 6 1 0,-6 15 3 16,-9 8 0-16,0 14 1 16,0-3 0-16,0-3-3 15,3-19 1-15,0-7-7 16,3-14 1-16,3-2-9 16,3-21 0-16</inkml:trace>
  <inkml:trace contextRef="#ctx0" brushRef="#br0" timeOffset="55586.019">22981 5890 45 0,'3'18'22'0,"3"14"-30"0,-6-16 39 16,0 0-31-16,0 13 0 16,3 0-16-16,-3-5 1 15,0-6 11-15,3-18 1 16</inkml:trace>
  <inkml:trace contextRef="#ctx0" brushRef="#br0" timeOffset="55680.9879">23094 5755 19 0,'12'-82'9'0,"-24"-45"-12"0,3 103 9 0,-9 0-5 15,-3 3 1-15,-14 13-3 16,-4 5 1-16,-6 11-5 16,-2 5 1-16</inkml:trace>
  <inkml:trace contextRef="#ctx0" brushRef="#br0" timeOffset="56103.0469">23915 5741 34 0,'15'-10'17'0,"-12"13"-26"15,-6 2 35-15,-3 8-28 16,-6 0 1-16,-14 14 0 16,-4 2 1-16,-6 8 2 0,-5-5 1 15,-4-1 0-15,0 4 0 16,7-9 0-16,8 3 1 15,6-10 0-15,6-3 0 16,9-8 0-16,9-8 1 16,15-8-3-16,12-6 1 15,12-9-2-15,20-20 0 16,-2-7-2-16,11-3 1 16,4-16-2-16,-1-10 0 0,-9-3-1 15,-5 16 1 1,-3 10 2-16,-16 11 1 0,-8 11-1 15,-6 18 0-15,-9 21-1 16,-9 16 0-16,-6 22 1 16,-6 18 0-16,-3 21-1 15,-9 13 1-15,0 5-5 16,-6 9 1-16,-8 15-7 16,-10-26 1-16</inkml:trace>
  <inkml:trace contextRef="#ctx0" brushRef="#br0" timeOffset="56525.1205">21621 6890 42 0,'0'-19'21'0,"2"14"-27"0,1 8 33 0,0 5-27 15,0 5 1-15,0 8 0 16,-3 8 0-16,-3 3-2 16,0 5 1-16,3 0 0 15,3 3 1-15,3-9-6 16,3-7 0-16,3-11-6 15,3-18 1-15</inkml:trace>
  <inkml:trace contextRef="#ctx0" brushRef="#br0" timeOffset="56674.0316">21475 6448 38 0,'-15'-8'19'0,"21"34"-45"0,6-20 31 16,17-1-14-16,10-10 1 16</inkml:trace>
  <inkml:trace contextRef="#ctx0" brushRef="#br0" timeOffset="56797.9622">22481 6599 26 0,'27'47'13'0,"-13"83"-25"0,-11-90 27 0,-6 18-25 16,-6 0 0 0</inkml:trace>
  <inkml:trace contextRef="#ctx0" brushRef="#br0" timeOffset="56956.6769">21868 7033 13 0,'-57'-67'6'0,"36"7"-12"16,24 46 13-16,12-7-7 15,9-3 0-15,15 3 7 16,8-5 0-16,22-3-6 16,17-3 1-16,12 5 2 15,6 9 0-15,9 10-6 16,-5 8 0-16</inkml:trace>
  <inkml:trace contextRef="#ctx0" brushRef="#br0" timeOffset="57123.3103">22769 7284 49 0,'-23'-13'24'0,"-37"31"-83"0,51-39 47 16</inkml:trace>
  <inkml:trace contextRef="#ctx0" brushRef="#br0" timeOffset="57963.3869">22359 6583 36 0,'-3'-5'18'0,"6"-1"-24"0,0 9 19 15,3 7-12-15,-3 6 1 16,3 16 3-16,0 18 0 15,-4 11-5-15,-4 13 1 0,-1-8 3 16,-3 1 0-16,3-4-2 16,-3-10 1-16,0-8-7 15,0-11 0-15,-9-10-7 16,-9-21 0-16</inkml:trace>
  <inkml:trace contextRef="#ctx0" brushRef="#br0" timeOffset="58130.0044">21865 6707 43 0,'65'-26'21'0,"146"-11"-30"16,-136 34 37-16,20 6-40 15,21 7 0-15,-12-2-9 16,-11-5 1-16</inkml:trace>
  <inkml:trace contextRef="#ctx0" brushRef="#br0" timeOffset="58338.9582">22755 7374 69 0,'-6'-3'34'0,"-15"6"-72"0,18-3 72 0,0 5-59 16,0-10 1-16</inkml:trace>
  <inkml:trace contextRef="#ctx0" brushRef="#br0" timeOffset="69975.1364">16197 3625 6 0,'-21'-8'3'0,"15"5"-8"16,3-5 4-16</inkml:trace>
  <inkml:trace contextRef="#ctx0" brushRef="#br0" timeOffset="70529.3834">16117 3537 10 0,'-15'-7'5'0,"0"9"-7"0,12 3 11 16,0-2-11-16,3 2 1 15,0-2-1-15,6 2 1 16,3-5 2-16,6 3 0 16,6-3-2-16,6-3 1 15,5 3 0-15,4 0 1 16,6 0 0-16,5 8 0 15,4-2-2-15,8 2 1 0,7-1 0 16,5 1 1-16,4-5-1 16,5 2 0-16,9-2 0 15,7-3 0-15,11 5 2 16,0-10 1-16,9 2-2 16,3 3 0-16,3-5 1 15,-3 5 0-15,6 5-1 16,6 3 1-16,-6 5-2 15,9-2 1-15,3 2-1 16,3 3 1-16,3 0-2 16,0 5 1-16,3-2 0 15,-7 7 1-15,7-10-1 16,-3 0 0-16,-3 0 0 16,12 0 1-16,3-3-1 15,-3 0 1-15,8-2-1 16,4-3 1-16,12-3 0 15,-1 3 1-15,1-3 0 16,11 3 0-16,4 3 0 16,17 2 0-16,-5-5-1 0,20 2 0 15,0-4-1-15,18-1 1 16,9-5-2-16,15-8 0 16,9 0 1-16,-12 0 0 15,0 3 0-15,-24-3 1 16,-18 0-1-16,-35 3 0 15,-39 5-6-15,-33 5 1 16</inkml:trace>
  <inkml:trace contextRef="#ctx0" brushRef="#br0" timeOffset="71476.9969">15578 5154 5 0,'86'-8'2'0,"57"8"-4"0,-92-5 2 16,17 2 0-16,16 1 0 16,14-4 1-16,6 4 0 15,12 2 0-15,6-8 1 16,9 8 1-16,9-8 0 15,9 8 0-15,15-8 1 16,5 8 0-16,13-5 0 16,8-1-2-16,16 4 0 0,8-1-1 15,12 3 1-15,15 3 0 16,15-1 0-16,6 1-1 16,18-3 0-16,9 0-1 15,11 3 1-15,19-1-1 16,14-7 1-16,10 0 0 15,8 2 1-15,6 0 1 16,-3 1 0-16,9-1 1 16,-5 6 0-16,-7 5-1 15,-24 5 1-15,-35 3-8 16,-15 7 1-16,-30-1-6 16,-33 1 0-16</inkml:trace>
  <inkml:trace contextRef="#ctx0" brushRef="#br0" timeOffset="72346.1775">14956 7310 12 0,'54'-13'6'0,"56"18"-4"0,-69-5 3 0,16 0-6 16,23 0 0-16,7-2 0 15,14 2 0-15,12 2 2 16,18 1 0-16,9 0-1 15,9 2 0-15,17 0 0 16,7 3 1-16,9-2 0 16,11 2 1-16,12-1-1 15,16 4 1-15,17 0 0 16,9-1 1-16,21-2 0 16,17 0 1-16,13 0-1 15,30 5 0-15,20-2 1 16,21-3 0-16,27 0-1 15,20 5 0-15,22 0-1 16,12 3 1-16,5-3-1 16,-9 3 0-16,-11-3-2 15,-21-5 1-15,-18 3-8 16,-24 7 1-16,-27 1-3 0,-38-27 1 16</inkml:trace>
  <inkml:trace contextRef="#ctx0" brushRef="#br0" timeOffset="77183.2313">17665 413 29 0,'-45'-40'14'0,"33"43"-20"0,9-3 15 0,0 13-21 16,3 5 1-16</inkml:trace>
  <inkml:trace contextRef="#ctx0" brushRef="#br0" timeOffset="83291.8964">23850 3268 2 0,'33'-8'1'0</inkml:trace>
  <inkml:trace contextRef="#ctx0" brushRef="#br0" timeOffset="86280.9321">5479 5887 41 0,'-39'-56'20'0,"12"25"-30"0,21 25 20 0,6 6-25 15,0 6 1-15</inkml:trace>
  <inkml:trace contextRef="#ctx0" brushRef="#br0" timeOffset="87272.2456">4068 8430 12 0,'9'-3'6'0,"26"-2"-7"15,-20 2 12-15,9 0-11 16,12-2 1-16,5 0-2 16,13 5 1-16,3 0-2 15,5 2 1-15,10 6-1 16,-1 11 1-16,9-3-3 15,13 0 0-15</inkml:trace>
  <inkml:trace contextRef="#ctx0" brushRef="#br0" timeOffset="87523.4178">5550 8565 4 0,'140'-14'2'0,"30"-17"-3"0,-120 20 1 16,25-8 2-16,-1-7 0 16,9-3 1-16,-2-5 1 15,-7-6-4-15,-5-3 0 16,-10-7 3-16,-8-3 0 15,-13-5 0-15,-14-5 0 16,-15-9-3-16,-9-10 1 0,-15 0 0 16,-14 3 1-16,-10-6 0 15,-12 3 1-15,-20-3-2 16,-1 3 1-16,-17 6 0 16,-12 12 0-16,-21 1-4 15,-21 7 1-15,-21 11-4 16,-23 5 1-16,-22 17-2 15,-20 15 1-15</inkml:trace>
  <inkml:trace contextRef="#ctx0" brushRef="#br0" timeOffset="88772.5204">3205 13351 31 0,'-27'-3'15'16,"30"-10"-19"-16,3 13 16 0,6 3-14 16,5-1 0-16,4 17-4 15,12 5 1-15,3 7 4 16,8 9 1-16,19 5-7 15,8 0 1-15</inkml:trace>
  <inkml:trace contextRef="#ctx0" brushRef="#br0" timeOffset="88922.4413">4434 13787 15 0,'202'-5'7'0,"99"-24"-5"16,-203 16 12-16,45-3-12 0,21-3 1 16,32-2 1-1,10-5 0-15,17-11-6 0,-3 0 0 16,9-11 2-16,-14-5 0 15,5-10-5-15,-9-6 0 16,-11-13-2-16,-25-11 1 16</inkml:trace>
  <inkml:trace contextRef="#ctx0" brushRef="#br0" timeOffset="89241.4385">8160 12465 36 0,'-14'-112'18'0,"-43"-28"-34"0,27 98 40 0,-29-16-23 15,-16-16 0-15,-32-8-1 16,-33-3 1-16,-32-5-4 15,-31 11 1-15,-41 7 0 16,-21 11 0-16,-41 16-3 16,-25 24 1-16,-26 29-2 15,-21 29 0-15,3 27 4 16,30 18 1-16,35 18 2 16,48 14 0-16,45 8 1 15,35 13 0-15,45 2 2 16,42 3 0-16,45 6-2 15,44 2 0-15,35-2-3 16,58-1 1-16,53-2-1 16,53-11 0-16,69-7-5 15,33-38 1 1</inkml:trace>
  <inkml:trace contextRef="#ctx0" brushRef="#br0" timeOffset="95480.0336">22594 4479 25 0,'-15'-26'12'0,"30"26"-18"0,0 0 12 15,17 0-6-15,10 3 0 16,24-3 2-16,23-6 0 15,24 1 1-15,21 2 0 16,24-5 2-16,5 3 1 16,-2 10 0-16,-6-2 0 15,-24 5-2-15,-21 8 0 0,-18-6-10 16,-17 1 1-16,-25 0-5 16,-20-17 0-16</inkml:trace>
  <inkml:trace contextRef="#ctx0" brushRef="#br0" timeOffset="95783.4347">22915 4225 47 0,'-53'6'23'0,"-48"47"-33"16,59-38 45-16,-6 15-40 0,-8 7 0 16,5 8-8-16,6-3 1 15,13 6 13-15,17-1 0 16,21-2-9-16,18 0 1 15,35 8-2-15,24 8 0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19:52:51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3871 6242 25 0,'-29'-19'12'0,"-19"-2"-13"16,45 18 12-16,-15 1-11 16,-6 2 1-16,-6 0-1 15,1-6 0-15,-1 4-2 16,6-4 0-16,3 1 2 16,3 0 1-16,4-1 0 0,5 4 0 15,0-4 0-15,0 6 0 16,9 0 1-16,9-2 1 15,9 2-2-15,8-3 1 16,22 6-1-16,14 2 1 16,19 0 0-16,20 1 0 15,15-4-1-15,12-2 1 16,18-2 0-16,3-4 0 16,12 1-1-16,2 5 0 0,-17-3 0 15,0 3 0-15,-6 11-1 16,-6 10 1-16,-15 11-11 15,0 18 1-15</inkml:trace>
  <inkml:trace contextRef="#ctx0" brushRef="#br0" timeOffset="765.7934">6101 6234 24 0,'-3'-14'12'0,"3"1"-13"16,3 8 11-16,3 2-12 15,9 1 0-15,2 2 2 0,7-6 0 16,6 1 2-1,6 0 1-15,14-1-1 0,16-2 1 16,23 6 1-16,15-1 1 16,30 0-1-16,21 1 1 15,27 2-3-15,17-3 1 16,18 1 0-16,7-6 0 16,2 5-1-16,0-5 0 15,-9 8-1-15,-20 3 1 0,-16 2-1 16,-23-2 0-16,-18 7-5 15,-24 9 0-15,-24 5-8 16,-29-17 1-16</inkml:trace>
  <inkml:trace contextRef="#ctx0" brushRef="#br0" timeOffset="13346.4357">6297 5731 17 0,'-9'-11'8'0,"9"6"-23"0,3 5 8 16</inkml:trace>
  <inkml:trace contextRef="#ctx0" brushRef="#br0" timeOffset="20507.834">19290 9573 9 0,'3'-14'4'0,"15"4"-6"15,-12 5 5-15,0-1-2 16,-3 1 0-16,-3 0 0 15,0-3 0-15,-3 2-1 16,0-2 1-16,-3-2 3 0,0 2 0 16,-9 0 1-16,-6-3 0 15,-6-2-1-15,-3 3 1 16,-5-4-1-16,-13 1 0 16,-8-5-3-16,-13 4 1 15,-2-1-3-15,-7 1 1 16,-8 1 1-16,-6 2 0 15,-10-2 0-15,1 0 1 16,-9 0 0-16,-3-3 1 16,-12-5-1-16,-6 0 1 0,-6 5-1 15,-12-8 0-15,-11 5-2 16,-7 4 1-16,-3 1-1 16,-5 1 0-16,-4 5 0 15,-3 5 1-15,4 1 0 16,5 4 0-16,-5 9 0 15,-1 5 1-15,12 8-1 16,-2 2 0-16,5 3-1 16,12 3 1-16,0 10-2 15,15-5 1-15,6 6-1 16,3 4 1-16,9-2-1 16,15 11 1-16,12-1-1 15,6 1 1-15,14-3-1 16,10-5 1-16,17 2 0 15,9 0 0-15,9-2-1 16,16-1 1-16,14 4 0 16,11 2 0-16,13-11 0 15,18 3 0-15,14 3 0 0,19-6 0 16,14-5 1-16,21 5 0 16,15-5-1-16,24 0 1 15,12-2-1-15,14-4 0 16,19-7 1-16,8-3 0 15,15 9-2-15,4-4 1 16,5 3 0-16,6-8 0 0,6 3 0 16,0-5 1-16,-6-4-1 15,-2-4 1-15,-10-3-1 16,-9-5 0-16,-15-9 1 16,-8-7 0-16,-6-8-1 15,-19-6 1-15,-2-4 0 16,-18-12 0-16,-3 1 0 15,-21-8 1-15,-9-6 0 16,-9-13 0-16,-12-2 0 16,-11-3 0-16,-10 10-1 15,-8-2 1-15,-10-3-3 16,-8 3 1-16,-15 0-2 16,-13 5 1-16,-17-2-2 15,-20 5 0-15,-22 2-3 16,-24 3 1-16,-29-2-6 15,-36 10 1-15,-15-14-2 16,-8-4 1-16</inkml:trace>
  <inkml:trace contextRef="#ctx0" brushRef="#br0" timeOffset="40519.5944">6657 7149 16 0,'-26'-8'8'0,"23"3"-12"0,3 5 8 0,0 0-7 15,6-5 0-15,-4-1 0 16,4 1 0-16,6 0 7 15,0-1 1-15,3-2-3 16,3 6 0-16,-3-4 1 16,9 4 1-16,5 2-1 15,13 0 1-15,6 2-2 16,8 6 1-16,16 3-2 16,8 2 1-16,18 0-1 15,24 3 0-15,0 0 2 16,12 0 0-16,15-5-1 15,12-1 0-15,6 1 0 16,11-6 0-16,4 6 1 16,-1-1 0-16,7 6-2 15,-4 0 0-15,-11 3-1 16,0-1 1-16,-1 1 0 16,-14-6 0-16,0-5 0 15,-15-3 1-15,-9 0-1 16,-9-7 1-16,-12-1 0 15,-15-2 0-15,-15-1-5 0,-17-4 0 16,-19 5-8-16,-26-9 1 16</inkml:trace>
  <inkml:trace contextRef="#ctx0" brushRef="#br0" timeOffset="41540.6794">3702 7234 12 0,'-3'-3'6'0,"29"6"-7"16,-17-3 6-16,9 5-6 15,9 6 1-15,15 2-1 16,2-5 1-16,16 2 2 15,17-2 0-15,16-2 0 0,8-6 1 16,24 0 0-16,9-3 1 16,20-10-1-16,13 2 0 15,-12-5-2-15,9 0 1 16,-10-2-1-16,-11-9 0 16,-3 6 0-16,-12-11 0 15,-12-5 0-15,-9 0 1 16,-11-5 0-16,-19-8 0 15,-11 2 0-15,-10-5 1 0,-17 0-1 16,-9 3 1-16,-13-3-1 16,-8 0 0-1,-21 0-2-15,-17 0 0 0,-19-2-1 16,-23 7 1-16,-25 6-2 16,-23 5 0-16,-15 10 0 15,-14 1 0-15,-22 13 1 16,-6 10 0-16,4 3-1 15,5 26 1-15,0 14-1 16,9 13 1-16,16 13-1 16,17 24 1-16,14 19-6 15,13 15 0-15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19:56:41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13143 1349 20 0,'12'-23'10'0,"-6"15"-12"0,0 5 10 16,0-2-13-16,0-3 0 15,0 0-4-15,0 0 1 16</inkml:trace>
  <inkml:trace contextRef="#ctx0" brushRef="#br0" timeOffset="660.4937">13209 1159 19 0,'0'-24'9'0,"-18"3"-7"0,12 13 17 0,-6-5-19 15,-6 2 0 1,-9-5-1-16,-17 3 1 0,-10-3 0 16,-11 3 1-16,-13-8-1 15,-14 2 0-15,-15 3 0 16,-15-2 0-16,-9 7 1 15,-9 3 0-15,-15 3-1 16,-9 5 0-16,-2 5 0 16,-7 6 0-16,-2 5 0 15,-7 5 1-15,-3 3-1 16,7 5 0-16,14 8 0 16,-3 16 0-16,4 0-1 15,14 16 1-15,-3 2-1 16,12 8 0-16,21 17 0 15,9-6 0-15,15 2 1 16,14 6 0-16,13 13 0 0,14 3 0 16,16-11 0-16,20-2 0 15,15 10 0-15,21-5 1 16,17-1-1-16,25-15 1 16,20 0 0-16,18 0 0 15,33-5 0-15,18-11 1 16,18-2-1-16,20-14 0 15,19-5 0-15,14-8 0 0,12-8 0 16,3-8 1-16,13-5-2 16,2-16 1-16,8-6-1 15,-2-10 0-15,0-2 0 16,-3-14 0-16,-11-5-1 16,-1-22 1-1,-18 4 0-15,-9-19 1 0,-14-3 0 16,-19 0 0-16,-29-13 0 15,-21-8 0-15,-24-5 1 16,-21-6 1-16,-20-12-1 16,-21-1 0-16,-25-18-2 15,-20-6 1-15,-29-5-1 16,-28 0 1-16,-32-8-2 16,-27 14 0-16,-36 12-1 15,-30 12 1-15,-38 28-2 16,-27 19 0-16,-21 37-5 15,-24 29 0-15,10 34-1 16,14 3 1-16</inkml:trace>
  <inkml:trace contextRef="#ctx0" brushRef="#br0" timeOffset="15131.0936">15263 1302 18 0,'-6'-16'9'0,"6"16"-3"0,3 3 9 0,0 10-15 15,0 16 1-15,0 3 0 16,-6 21 1-16,0 21-2 16,-3 16 0-16,-3 0 1 15,0 7 0-15,0 4 0 16,3 2 0-16,3-5 0 16,0-29 0-16,3-8-2 15,0-11 0-15,6-18-6 16,6-11 1-16</inkml:trace>
  <inkml:trace contextRef="#ctx0" brushRef="#br0" timeOffset="15388.048">15224 1175 33 0,'-6'-48'16'0,"45"35"-25"0,-22 5 27 15,10 0-19-15,12 0 1 16,9 0-1-16,2 0 1 16,13 0 0-16,8 3 0 15,1-3-4-15,2 8 0 0,-3-5-3 16,-8 2 0-1</inkml:trace>
  <inkml:trace contextRef="#ctx0" brushRef="#br0" timeOffset="15598.3258">15123 1664 33 0,'12'-32'16'0,"113"-10"-25"15,-78 32 31-15,19-12-25 16,23 7 1-16,3-1-13 16,12 8 0-16</inkml:trace>
  <inkml:trace contextRef="#ctx0" brushRef="#br0" timeOffset="16393.7452">16075 1498 21 0,'-12'7'10'0,"18"60"-8"0,6-28 13 0,3 20-15 16,6 12 1-16,9 11 0 15,5 13 0-15,4-2-1 16,0-6 0-16,-7-18 1 16,-5-8 0-16,-6-14 0 15,-3-12 1-15,-6-9 2 16,-3-7 0-16,-3-11-1 16,-6-8 1-16,-6-16-1 15,-6-13 1-15,-3-24-2 0,-6-21 0 16,-3 0-3-16,1-11 1 15,2-13-1-15,6 0 0 16,12 3 0-16,6 2 0 16,12 3 0-16,11 0 1 15,13 14-1-15,3-1 0 16,5 11-1-16,10 5 0 16,6 8 1-16,-1 11 0 15,7 10-1-15,-4 0 1 16,-5 19-1-16,-7 5 0 0,-8 13 2 15,-7 11 0-15,-17 8-1 16,-12 13 1-16,-12 11 0 16,-21 2 0-16,-17 11 1 15,-16-14 1-15,-8 4-2 16,2-6 1-16,1-6-1 16,2-4 1-16,4-3 0 15,8-11 1-15,9-3-3 16,10 1 1-16,11-3-1 15,9 7 1-15,15 1-1 16,15-3 1-16,2 3-1 16,19-3 0-16,18 1 2 15,8-4 0-15,9 3 1 16,7 0 0-16,5-2 1 16,0 7 0-16,-11-2-1 15,-10 5 1-15,-8-5-4 16,-13 5 0-16,-11 3-9 0,-18-11 0 15</inkml:trace>
  <inkml:trace contextRef="#ctx0" brushRef="#br0" timeOffset="16662.7718">17787 1281 39 0,'-12'29'19'0,"-15"63"-22"0,21-47 30 0,-3 43-27 16,-3 17 1-16,-3 22-10 16,3 3 0-16,6-16 4 15,3-16 0-15,3-16-4 16,0-24 1-16,3-26-2 15,3-16 0-15,0-19 4 16,0-16 1-16</inkml:trace>
  <inkml:trace contextRef="#ctx0" brushRef="#br0" timeOffset="16844.9052">17578 1013 37 0,'39'-58'18'0,"95"-3"-27"0,-80 45 45 16,32-5-37-16,27 0 1 15,33 10-2 1,15 4 1-16,-10 7-8 0,-20 2 0 16</inkml:trace>
  <inkml:trace contextRef="#ctx0" brushRef="#br0" timeOffset="17113.7556">17450 1749 40 0,'30'-19'20'0,"137"3"-27"15,-111 11 31-15,40-3-29 16,23 0 0-16,12-8-11 16,9-5 1-16,8-3 15 15,-11-5 1-15</inkml:trace>
  <inkml:trace contextRef="#ctx0" brushRef="#br0" timeOffset="17459.9181">20031 804 30 0,'-140'3'15'0,"-104"76"-19"0,161-55 30 0,-30 13-28 15,-9 16 1 1,8 8-2-16,25-3 1 0,27-10 2 16,23-3 1-16,39 0-2 15,36-8 1-15,29-8 2 16,39-3 0-16,36 1 1 16,27-9 0-16,3 4-1 15,-4-1 1-15,-17 2-2 16,-36 9 1-16,-26-3-1 15,-28 6 0-15,-35 4 0 16,-39 6 1-16,-39 3-1 16,-41 13 0-16,-36-3-5 15,-44 8 1-15,-31 16-7 16,-26-13 0-16</inkml:trace>
  <inkml:trace contextRef="#ctx0" brushRef="#br0" timeOffset="17809.1003">16275 3215 79 0,'678'-53'-9'15,"-440"29"49"-15,72-3-44 16,41 1 1-16,-3-8-2 15,-20 2 0-15,-19 3 2 16,-26-3 1-16,-21 16-11 16,-30-13 0-16</inkml:trace>
  <inkml:trace contextRef="#ctx0" brushRef="#br0" timeOffset="39513.4602">15417 3260 25 0,'3'-32'12'0,"9"13"-12"16,-3 17 13-16,0-6-15 15,9 3 1-15,6 2-1 16,6-2 0-16,11-1 2 16,16-2 0-16,14 0 0 15,13-2 0-15,26-14 2 0,27 3 1 16,29-3 1-16,25-5 1 15,41 2 2-15,39 1 0 16,18-3-3-16,26 8 1 16,1 2 0-16,-7-2 0 15,1 13-2-15,-13-5 1 16,-29 10-3-16,-18-2 1 16,-38 2-2-16,-31 6 1 15,-41 5-10-15,-33 13 0 16,-23-5-5-16,-49-24 1 0</inkml:trace>
  <inkml:trace contextRef="#ctx0" brushRef="#br0" timeOffset="40714.5422">11271 2987 23 0,'-36'-8'11'0,"27"3"-8"0,9 5 11 0,0 0-15 16,0 0 0 0,6 0-1-16,6 0 1 0,12 0 2 15,9 0 0-15,23-8 0 16,25-5 1-16,23-3 1 16,33 0 0-16,21 0 1 15,29-8 0-15,15-2-1 16,10 2 1-16,2 0-1 15,-3 0 0-15,-20 6-1 16,-21 7 0-16,-36-2-1 16,-24 8 1-16,-27 2-1 15,-26-5 0-15,-31 16-3 16,-26-5 1-16,-35-1-2 16,-43 6 1-16,-35 0 0 15,-33-5 0-15,-32 5 0 16,-16 0 0-16,-11-3 3 15,-1 3 0-15,10-3 1 16,14 3 1-16,22 0-1 16,23-5 0-16,33 2-1 15,23-2 1-15,19 2-3 0,29-2 1 16,21 2 0-16,30-5 0 16,33-5 0-16,29-3 1 15,27 0-1-15,18 5 1 16,-6-5 1-16,-12 8 0 15,-17 3-4-15,-19 2 1 16,-23 11-8-16,-30 5 0 0,-27-10-2 16,-15-30 0-16</inkml:trace>
  <inkml:trace contextRef="#ctx0" brushRef="#br0" timeOffset="63864.8066">14438 5771 23 0,'170'-37'11'0,"166"5"-2"16,-205 24 11-16,66-3-19 15,61 6 0-15,52 5-2 16,26 0 0-16,25 0-3 16,11 8 1-16,-3 2-5 15,-12 1 0-15</inkml:trace>
  <inkml:trace contextRef="#ctx0" brushRef="#br0" timeOffset="72393.0977">1934 13769 11 0,'-15'-11'5'0,"6"-7"-2"16,9 13 6-16,0-3-10 16,-6 2 1-16,3 1-1 15,-3 0 0-15,3-3 1 16,-9 2 0-16,9 1 0 0,-6 3 1 16,0-1-1-16,0 3 1 15,3 0-1-15,3 0 0 16,-3 0 0-16,6 0 1 15,6 0-1-15,-3 0 1 16,6 0-1-16,0-3 1 16,6 1 1-16,-6-1 1 15,9 3-1-15,6 3 1 16,-1-1-2-16,10 1 0 0,-6 0-1 16,9-1 0-16,5-2 0 15,16 0 0-15,-7-2 0 16,10-4 1-16,-3 1 0 15,2 2 0-15,4 1 0 16,8-1 1-16,6 0 0 16,-11 1 0-16,5-1-1 15,4 0 1-15,2 3-2 16,6 3 1-16,1 2-1 16,5 3 1-16,-6-2-1 15,4-1 1-15,-4 0-2 16,9 0 1-16,-5 3 2 15,-4 0 1-15,-9 3-2 16,4 2 1-16,-1 0-1 16,-2 3 0-16,-7-3-1 15,4 9 1-15,-1-4-2 16,-6 3 1-16,7 1-1 16,-4-1 1-16,1 0-1 15,-7 0 1-15,4-2 1 16,2-1 0-16,4 1-1 0,-10-6 0 15,4 0 0-15,2-5 0 16,4-5 1-16,-1-1 0 16,3-2-1-16,-8 0 1 15,2 0 0-15,1 0 0 16,-1 3 0-16,7-3 0 0,5 0 0 16,-2-3 0-16,-4 1-1 15,6-4 1-15,1 1-1 16,2 0 0-16,-3-1 1 15,1 1 0-15,2-3 0 16,0 3 0-16,1 5 0 16,8-3 1-16,-9 1-2 15,7-1 1-15,2-2-1 16,9-1 1-16,0-2-1 16,15-5 0-16,7-3 0 15,4-2 1-15,4 5 0 16,3-3 1-16,12 3-1 15,-12 2 0-15,3 3 0 16,-3 3 1-16,-6 2-2 16,6 3 1-16,3-3 0 15,0 3 1-15,-6-2-2 16,6 2 1-16,-15 5-2 16,0 3 1-16,-9 0 0 0,12 3 0 15,-6 2-8-15,9-5 0 16,18-3-5-16,-9-31 1 15</inkml:trace>
  <inkml:trace contextRef="#ctx0" brushRef="#br0" timeOffset="96728.6847">14789 15232 20 0,'-3'-3'10'0,"6"1"-14"0,-3 2 11 15,0 0-10-15,0 0 0 16,0 0 1-16,3-8 1 0,3 0 5 15,3-3 0-15,6 1-1 16,-3-4 1-16,0 4 2 16,0-1 1-16,0 3-2 15,0 0 1-15,-1 3-4 16,1 5 0-16,0 3-2 16,3-1 1-16,9 1-3 15,3-3 1-15,0 0 1 16,5 0 1-16,10-3 0 15,6 1 1-15,8-3 0 16,4-1 1-16,8 1-1 16,10-3 1-16,14 0-2 15,3 0 0-15,15 0 1 16,9 3 0-16,9 0-1 16,6 2 1-16,18 0-2 15,0 1 0-15,3 2 0 16,11-3 0-16,1 0-1 15,3 1 0-15,2-1-1 0,7-8 1 16,5 1 1-16,4-1 0 16,-4 1 1-16,-5-1 0 15,0 6 0-15,-1-3 1 16,-5 0-1-16,-9 8 1 16,2 0-1-16,-5 3 1 15,-9-1-1-15,3 4 0 16,-4-4-1-16,-8 1 0 0,6 0 1 15,-3-1 1-15,-9-2 1 16,-6 0 0-16,-3 0 0 16,-9 3 0-16,-24-6-3 15,-11 3 1-15,-19 0-13 16,-23-8 0-16,-21-24-3 16,-21-7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19:38:19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5904 5339 10 0,'0'-16'5'0,"12"1"-6"16,-6 7 6-16,-6 0-6 15,0 0 1-15,-3-3 0 16,-3 1 1-16,-6-1 0 16,3 0 1-16,-14 3 0 15,-4 1 1-15,-6-9 0 16,-6 2 0-16,-5-4-1 15,-13 5 1-15,-2-9-2 16,-10 7 1-16,-14-7-2 16,-12 1 1-16,-10 5 0 15,-17-2 1-15,-21 5-1 16,-8 5 0-16,-13 0-1 16,-9 8 1-16,-2 8-1 0,-10 5 1 15,18 5-2-15,7 4 1 16,17 1 0-16,6 4 0 15,21-1 0-15,9 3 0 16,5 3-1-16,25 0 1 16,3-3 0-16,14 5 0 15,1 6 0 1,17-3 0-16,0-2-1 0,9 4 1 16,7 1 0-16,5-8 0 0,9-1-1 15,12 1 0-15,3 0 0 16,12 0 1-16,3-1 0 15,11 1 0-15,13 5 0 16,6-10 0-16,17 2 0 16,10 0 0-16,11-8 0 15,12-10 0-15,15-3 0 16,18-3 0-16,3-10 0 16,15-1 1-16,15-4-1 15,2-6 0-15,10-3 0 16,0-4 0-16,-1-1 0 15,10 3 1-15,-16 2-1 16,-8-5 1-16,-9 6-1 16,-12-3 0-16,-6-3 1 15,-15 0 0-15,-18 0 0 16,-12 0 0-16,-17-5 0 16,-19-11 0-16,-20-4 0 0,-18-4 0 15,-27 3-1-15,-27-5 0 16,-26-6-5-16,-27 1 1 15,-18-6-3-15,-36 2 1 16</inkml:trace>
  <inkml:trace contextRef="#ctx0" brushRef="#br0" timeOffset="1651.0779">6285 5821 9 0,'0'-3'4'0,"101"-21"-1"0,-47 19 4 15,29-3-5-15,36 0 0 16,36 6 0-16,33 4 0 16,11 11-7-16,10 17 0 0</inkml:trace>
  <inkml:trace contextRef="#ctx0" brushRef="#br0" timeOffset="3048.616">7779 5905 8 0,'27'-10'4'0,"36"26"-3"16,-42-11 5-16,11-5-6 15,19 0 1-15,20 0 3 16,16-3 0-16,26-2-4 15,24-5 0-15,21-4 2 16,-4-2 0-16,7 1 0 16,6-7 1-16,-12-1-3 15,-1 1 1-15,-14 7-6 0,-12 4 1 16</inkml:trace>
  <inkml:trace contextRef="#ctx0" brushRef="#br0" timeOffset="8077.0423">10369 5980 8 0,'12'-6'4'0,"12"17"-5"0,-12-8 5 0,0-3-5 16,3-3 1-16,-1 3-1 16,4 0 1-16,3 0 0 15,3-5 1-15,6 2 0 16,5-2 0-16,1-1 1 15,3 4 1-15,5 2 0 16,7-3 0-16,0-2-1 16,5-3 1-16,7 8-1 15,-1-8 0-15,4 3-1 16,-1-1 1-16,-2 1-2 16,-4 0 1-16,4 2 0 15,2-2 1-15,4 5-2 16,-7 0 1-16,1 8-1 15,-1-3 0-15,-5 0 0 0,2-2 1 16,1 0-1-16,2 2 0 16,-2-2 0-16,-4 2 0 15,1-5 0-15,0 2 1 16,-4 4-1-16,1-4 1 16,-1 6-1-16,7-2 1 15,-4 2-1-15,-5 0 1 16,-3-6-1-16,2 9 1 0,-2-3-1 15,-4-6 1 1,1 1-1-16,3-3 0 0,-4-3 0 16,4 1 1-16,0 2-2 15,-1-6 1-15,1 6 0 16,0 0 0-16,-1-2 0 16,1-6 1-16,2 8-1 15,-5-5 0-15,0 2 0 16,-1 0 1-16,1-2-1 15,-3 2 1-15,-4 1-1 16,1-1 1-16,6-2-1 16,5-3 1-16,4 0-1 15,5 8 1-15,10-8-1 16,2 3 0-16,10 7 0 16,-1-4 0-16,9 2 0 15,1 0 0-15,-10-3 2 16,-3 0 0-16,-2 1 0 15,-10 2 0-15,-11-3 0 16,-10 0 0-16,-2 3 0 0,6 0 0 16,14 3-2-16,10 0 1 15,14-1-2-15,3 4 1 16,10-1-4-16,-1 3 1 16,0 0-6-16,3-14 0 15</inkml:trace>
  <inkml:trace contextRef="#ctx0" brushRef="#br0" timeOffset="11724.9247">16665 6011 8 0,'107'-10'4'0,"143"-35"-3"0,-155 26 5 0,63 3-5 16,59-2 1-16,36 7-4 15,30 17 1-15,-3 7-1 16,-39-16 0-16</inkml:trace>
  <inkml:trace contextRef="#ctx0" brushRef="#br0" timeOffset="17971.5721">3725 4114 21 0,'-9'-24'10'0,"21"-23"-4"16,0 31 10-16,15-13-16 15,15-13 0-15,11 2-1 16,19 0 1-16,17-13 0 16,15 3 1-16,6-3-3 0,6 8 1 15,7 13-6-15,-10 3 0 16</inkml:trace>
  <inkml:trace contextRef="#ctx0" brushRef="#br0" timeOffset="20297.9809">5294 3466 11 0,'-12'11'5'0,"15"12"-2"15,0-15 5-15,3 0-7 16,-3 6 0-16,0 1-1 0,-3 1 0 15,0 5 2-15,-6-10 0 16,3 2 2-16,-3 0 0 16,0-7 0-16,0-4 1 15,6-2 0-15,0-10 0 16,0-6-3-16,6-3 0 16,6-10-2-16,3-2 1 15,3-6-2-15,9 2 0 16,11 3-1-16,7-10 1 15,0 8-1-15,8 5 1 16,-5 5 0-16,-4 5 0 16,-8 9 0-16,3 4 1 0,-12 6-1 15,-4 6 1-15,-5 7-1 16,0-3 1-16,0 6 0 16,-3 6 0-16,-3-1 0 15,0 2 1-15,-3-1 1 16,-3-6 1-16,-6 5 0 15,0-5 0-15,-3-1 0 16,0-7 1-16,3-8-1 16,-6-5 0-16,6-5-2 15,6-17 1-15,3 3-2 16,8-5 0-16,7-3-2 16,9 3 1-16,0 5-1 15,-3 3 1-15,-1 11 0 16,-2 4 1-16,-3 14 0 15,-6 11 0-15,-6-3 0 16,-3 2 1-16,-6 9 0 0,-3 4 1 16,-3 7-3-16,0 1 1 15,0 4-10-15,0-6 1 16</inkml:trace>
  <inkml:trace contextRef="#ctx0" brushRef="#br0" timeOffset="21560.3809">3645 3683 11 0,'12'0'5'0,"9"5"3"15,-12-5-5-15,3 0-4 16,-3 3 1-16,-1 2 1 15,1 3 0-15,-9-8 0 16,0 8 0-16,0-8 0 16,-6-5 1-16,3 2 0 15,3-5 1-15,9-5-2 0,0-8 0 16,15-6-1-16,-3-2 1 16,9-2-2-16,5 9 1 15,-5-1 1-15,-9 4 0 16,0 8 0-16,-3 3 0 15,0 1 0-15,-3 9 1 16,-4 11 0-16,4-2 0 16,-6 8-2-16,-3 4 1 15,3 1-3-15,3-3 1 0,3 0-5 16,0 3 0-16</inkml:trace>
  <inkml:trace contextRef="#ctx0" brushRef="#br0" timeOffset="22024.5466">4431 3625 23 0,'-30'63'11'0,"-18"17"-10"0,40-70 18 16,2 6-20-16,6 0 1 16,0-5 0-16,6-1 1 15,5-10-2-15,7-10 1 16,0-1-1-16,3-13 0 16,0-5 0-16,0-11 0 0,0 3 0 15,2 0 0-15,1 8 0 16,-6 5 1-16,-3 16 0 15,3 16 1-15,-12 8 0 16,0 16 0-16,3 2-7 16,2 1 0-16</inkml:trace>
  <inkml:trace contextRef="#ctx0" brushRef="#br0" timeOffset="22613.5434">6297 3321 20 0,'-6'-14'10'0,"15"22"-11"16,-3-2 14-16,3-4-13 15,3 1 0-15,-3 5-2 0,-3 8 0 16,-3 2-2-16,-6 3 0 15</inkml:trace>
  <inkml:trace contextRef="#ctx0" brushRef="#br0" timeOffset="22796.4416">6163 2958 8 0,'-9'8'4'0,"21"13"-8"16,-6-18 2-16,3 13 1 15,3-3 0-15</inkml:trace>
  <inkml:trace contextRef="#ctx0" brushRef="#br0" timeOffset="23076.3897">6672 3410 27 0,'-3'0'13'0,"-3"0"-18"16,6 0 26-16,0 0-22 16,3-5 0-16,3 3-5 15,3-6 0-15,3 0 5 0,0 0 0 16,0 0-4-16,0 2 1 15,3 1 1-15,3-3 1 16,5 6 4-16,-2-6 0 16,3 8 1-1,0 0 1-15,-3 2 0 0,-6 12 0 16,-10 1-2-16,-8 9 0 16,-5 0-8-16,-4 3 1 15</inkml:trace>
  <inkml:trace contextRef="#ctx0" brushRef="#br0" timeOffset="23526.7807">7577 3093 21 0,'30'-13'10'0,"-12"5"-8"0,-18 8 14 16,6 5-16-16,3 11 1 16,0 2-1-16,-1 9 1 15,4 7-1-15,0 3 0 16,6 14 0-16,0-6 0 16,-3 8 0-16,-3 7 1 0,-6-9 0 15,-9 2 0-15,-9-8 0 16,-15-6 1-16,-21-2 0 15,-29-10 0-15,-6-1-7 16,-13-10 0-16,-5-11-3 16,18-15 1-16</inkml:trace>
  <inkml:trace contextRef="#ctx0" brushRef="#br0" timeOffset="24216.208">9116 3291 24 0,'-3'-23'12'0,"0"17"-14"16,3 6 21-16,-3-2-20 16,0 4 0-16,-3-2 0 15,-3 6 0-15,-3 2 1 16,-3 5 0-16,-5-3 1 15,-7 6 0-15,0 5 2 16,6 8 0-16,6-5 1 16,9 8 1-16,12 2-1 15,15 3 0-15,3-7-1 16,9-12 1-16,8-5-3 16,10-18 0-16,3-6-2 15,5-10 0-15,7-16 0 16,-7 6 1-16,-8-14-1 0,-4 0 0 15,-11-6 1-15,-12 6 0 16,-12 6 0-16,-9 15 1 16,-18 3-2-16,-18 13 1 15,-18 8-5-15,-14 5 1 16,-6 11-1-16,2-8 0 16,7 8-1-16,11-6 0 15,12 3-3-15,21-5 0 0</inkml:trace>
  <inkml:trace contextRef="#ctx0" brushRef="#br0" timeOffset="24578.1694">10819 2543 23 0,'17'-29'11'0,"-23"5"-13"16,-2 13 21-16,-7 1-20 16,-9-4 1-16,-9 4-3 15,-12 4 1-15,-2-1 1 16,-4 7 1-16,-5 0-1 16,14 0 1-16,-12 7 0 15,-2-1 1-15,2 4 2 16,1 6 0-16,5 5 0 15,9 8 0-15,10 3-1 0,8 11 1 16,15 9-2-16,12 9 1 16,15 3-3-16,2 15 1 15,1 3 0-15,6 11 1 16,3-24-5-16,-1-3 0 16,-2-5-4-16,-9-11 1 15</inkml:trace>
  <inkml:trace contextRef="#ctx0" brushRef="#br0" timeOffset="24742.647">9970 3006 33 0,'95'-8'16'0,"129"5"-21"15,-147 3 28-15,42 8-30 16,24-5 0-16,3 10-9 15,-21-10 0-15</inkml:trace>
  <inkml:trace contextRef="#ctx0" brushRef="#br0" timeOffset="25254.0327">12730 2664 25 0,'-24'-21'12'0,"-24"-11"-16"0,36 17 18 16,-3 1-15-16,-9 6 1 0,-5 0 0 15,-4 1 0-15,-6-1 0 16,1 2 1-16,-1 4 0 15,0 2 1-15,-5 8 0 16,2 7 0-16,3 9 0 16,0 8 1-16,4 18 0 15,-4-2 0-15,3 23-1 16,4 14 1-16,11 8-1 16,12-6 1-16,12 3-2 15,12-5 1-15,0-1-5 16,2-12 0-16,4-11-4 15,-3-17 0-15,-3-6-3 16,-3-15 1-16</inkml:trace>
  <inkml:trace contextRef="#ctx0" brushRef="#br0" timeOffset="25403.8894">11735 3228 39 0,'-18'-5'19'0,"33"-3"-29"0,-6 8 39 31,51 0-42-31,20 0 0 0,24 2-6 16,7 4 1-16</inkml:trace>
  <inkml:trace contextRef="#ctx0" brushRef="#br0" timeOffset="25678.0846">12944 3352 33 0,'3'0'16'0,"0"-10"-20"16,-3 10 28-16,-3 0-26 15,-3 8 0-15,-3 0 0 16,-3 5 0-16,-3 5 3 0,3 3 0 16,0-5-3-16,6 8 1 15,3-3-7-15,3 0 1 16</inkml:trace>
  <inkml:trace contextRef="#ctx0" brushRef="#br0" timeOffset="25824.2856">12670 2741 36 0,'-36'-16'18'0,"30"24"-26"0,3-8 31 0,-3 0-40 16,6 5 0-16</inkml:trace>
  <inkml:trace contextRef="#ctx0" brushRef="#br0" timeOffset="26063.1476">13426 2582 34 0,'18'0'17'0,"18"74"-22"16,-30-50 34-16,0 29-29 15,-6 24 0-15,-12 34 0 16,-6 19 1-16,0 2-1 16,6-8 0-16,9-13 0 15,6-21 0-15,9-23-5 16,6-20 0-16,0-15-5 0,11-24 1 16</inkml:trace>
  <inkml:trace contextRef="#ctx0" brushRef="#br0" timeOffset="26409.3314">13870 3352 40 0,'32'13'20'0,"37"11"-25"0,-51-18 38 0,5 2-35 15,7-6 0-15,0 3-9 16,0-12 1-16,2-1 11 15,7-6 0-15,9-9-6 16,-1-12 1-16,-2-7 1 16,3-16 1-16,-4 5 4 15,-8 2 1-15,-9 12 0 16,-9 10 1-16,-12 10-2 16,-12 14 1-16,-12 10-1 15,-18 19 0-15,-14 13 1 16,-7 16 0-16,-6-5-1 15,7 12 1-15,8 1-2 16,13 3 0-16,8-3-9 16,15-6 1-16,9-10-4 0,15-18 0 15</inkml:trace>
  <inkml:trace contextRef="#ctx0" brushRef="#br0" timeOffset="26649.7834">15581 3059 40 0,'-15'34'20'0,"-50"19"-30"0,44-37 39 0,-3 13-36 16,3 3 1-16,3-3-1 16,9 2 1-16,9 7 11 15,6-1 1-15,12 15-4 16,3 1 0-16,0 0 2 15,-3 13 1-15,-15-2-10 16,-21 23 0-16,-30-10-4 16,-32-16 1-16</inkml:trace>
  <inkml:trace contextRef="#ctx0" brushRef="#br0" timeOffset="228696.3663">5059 4051 16 0,'-9'-16'8'0,"3"16"-8"15,6 0 8-15,0 0-10 16,0 3 1-16,6 2-2 0,3-3 1 16,6 4 2-16,6-1 0 15,11 3-3-15,4-3 1 16,9-2 0-16,8 0 0 15,16 2 2-15,8-5 0 16,15 0 3-16,19-8 0 16,17 8 1-16,20-3 0 15,34 1 0-15,29-6 1 16,33 0-2-16,33-8 1 0,30-3-3 16,32 1 1-1,27-3-2-15,30 2 0 0,18-2 0 16,29 2 1-16,16 4-1 15,11 4 0-15,12 3 0 16,6 8 1-16,1 8-1 16,-7 0 0-16,-12 5 0 15,-12-2 1-15,-17-3-4 16,-30 5 1-16,-15-2-4 16,-24 7 0-16</inkml:trace>
  <inkml:trace contextRef="#ctx0" brushRef="#br0" timeOffset="232253.8356">1683 6625 19 0,'-8'-10'9'0,"16"7"-14"15,-8 6 10-15,0-3-5 16,0 5 0-16,0 11-1 16,3 10 1-16,3 30 1 15,3 28 0-15,6 46 0 16,-3 50 1-16,12 55 0 16,9 59 1-16,-1 29 0 15,1 29 1-15,9-19-2 16,-12-36 1-16,-1-46-3 15,-20-29 0-15,-18-26-6 16,-8-24 0-16</inkml:trace>
  <inkml:trace contextRef="#ctx0" brushRef="#br0" timeOffset="240841.4912">4922 8292 12 0,'0'-5'6'0,"0"-6"1"0,0 6 6 0,0 5-15 15,6 3 1-15,3-1 0 16,6 6 0-16,0 5 1 16,11 1 1-16,7 1-2 15,9 4 1-15,11-1 0 16,4-2 1-16,11-2 0 16,10-6 0-16,5-3 0 15,9-5 1-15,1-5 0 16,-25-1 0-16,27-15 0 15,1-8 0-15,2-8 0 16,-9-3 0-16,3-7 0 16,1 7 0-16,-7-2-1 15,3-3 1-15,-5-3-2 16,-10-2 0-16,-11 2 0 16,-7-5 1-16,-8 8 0 15,-9 0 0-15,-10-2 0 0,-14 7 0 16,-15 8-1-16,-12 8 0 15,-23 3 0-15,-19 0 0 16,-26 8-2-16,-19 2 1 16,-11 3-1-16,-21 8 1 15,3 11 0-15,0 7 1 16,-6 6-2-16,9 18 1 16,21 6-2-16,12 2 1 15,11 3-5-15,31-8 1 16</inkml:trace>
  <inkml:trace contextRef="#ctx0" brushRef="#br0" timeOffset="241637.9612">6985 8168 18 0,'-21'-14'9'0,"18"12"-13"15,6 4 12-15,6 4-8 16,3-1 0-16,6 0-2 15,11 6 1-15,13 5 1 16,6 0 0-16,20 2 0 16,18 6 0-16,19-3 1 15,23-5 0-15,23-3 0 16,10-5 0-16,9-5 1 16,5-14 0-16,1-7 0 15,3-11 0-15,-13-3 1 16,-5-5 0-16,-3 0 0 0,-18-6 0 15,-12-2 0-15,-12 1 1 16,-18-4-2-16,-24-2 1 16,-17-1-3-16,-27-2 0 15,-30 3-1-15,-27 3 0 16,-36 4-1-16,-44 9 1 16,-39 5-1-16,-29 13 0 15,-25 8 0-15,-8 13 1 16,12 11-1-16,11 13 1 0,33 13-4 15,36 9 0-15,33 7-1 16,35-10 0-16</inkml:trace>
  <inkml:trace contextRef="#ctx0" brushRef="#br0" timeOffset="242358.9012">9655 8271 11 0,'53'-29'5'0,"57"21"-5"0,-68 8 6 0,24 2-6 16,17 6 0-16,24 8-1 15,27 5 1-15,24 6 0 16,23-3 0-16,22 2 0 16,14 1 0-16,3-6-1 15,13-5 0-15,-7-14 1 16,-3-10 0-16,-9-7 3 15,-2-9 0-15,-13-5 1 16,-5-11 1-16,-4 3 1 16,-20-5 1-16,-16-1-3 15,-20 9 1-15,-18-3-2 16,-14-6 0-16,-22 1-2 16,-17-6 0-16,-19-2-1 15,-23 0 1-15,-27-3-1 16,-21 3 0-16,-29 2-2 0,-37-2 1 15,-37 0-1-15,-28 5 1 32,-238 8-1-32,30 18 0 15,26 19 1-15,28 11 0 16,29 10 0-16,33 13 1 16,33 11-2-16,35 13 1 15,36 9-4-15,30-7 0 16,42 4-2-16,38-11 1 15</inkml:trace>
  <inkml:trace contextRef="#ctx0" brushRef="#br0" timeOffset="243305.6809">14227 7596 20 0,'-15'-10'10'0,"15"7"-14"16,0 3 19-16,3 5-15 15,6 6 0-15,6 7 1 16,5 6 0-16,7 13-1 16,-3 8 0-16,3 5-3 15,-3 3 0-15,-1-10-2 16,4-6 0-16</inkml:trace>
  <inkml:trace contextRef="#ctx0" brushRef="#br0" timeOffset="243514.9465">14227 7556 27 0,'29'-5'13'0,"105"8"-19"0,-83-1 27 15,12-2-25-15,17 8 0 0,3 8-9 16,4 5 0-16</inkml:trace>
  <inkml:trace contextRef="#ctx0" brushRef="#br0" timeOffset="243604.8942">15099 7829 20 0,'-15'34'10'0,"-77"9"-8"0,62-30 14 0,-21 8-20 15,-8 0 0-15,-25 6-8 16,-5-1 0-16</inkml:trace>
  <inkml:trace contextRef="#ctx0" brushRef="#br0" timeOffset="244098.6069">15355 7567 24 0,'-3'8'12'0,"15"18"-17"0,-9-10 21 16,3 11-18 0,0 12 1-16,0 4-5 0,0 4 0 15,0 1 6-15,-4-3 0 16,1-11-2-16,0-7 1 15,0-6 3-15,3-8 1 16,0-15 2-16,-3-9 1 16,3-10 1-16,3-11 0 0,-3-13-4 15,6-5 0-15,6 0-5 16,3-1 1-16,3-2-1 16,2 3 0-16,4 3-1 15,3 2 1-15,0 5 3 16,-1 11 0-16,-2 8 1 15,-6 7 0-15,-3 14 0 16,-3 11 1-16,-1 18-2 16,1 3 1-16,-3 15-2 15,-6 12 0-15,0 4-1 16,-3-2 1-16,0 3-3 16,0-9 1-16,-3-7-5 15,0-6 0-15,-3-5-1 16,-12-16 0-16</inkml:trace>
  <inkml:trace contextRef="#ctx0" brushRef="#br0" timeOffset="244264.513">15269 7615 28 0,'26'-16'14'0,"102"5"-16"0,-77 6 28 15,32 2-33-15,21 3 0 16,13 0-9-16,-16-5 0 16</inkml:trace>
  <inkml:trace contextRef="#ctx0" brushRef="#br0" timeOffset="244461.7681">16501 7554 26 0,'-18'8'13'0,"12"16"-12"0,9-11 19 0,0 11-20 16,0 13 0-16,3 10-4 15,0 1 1-15,3 5-1 16,-6-8 1-16,0-5-4 16,-6-11 0-16,0-6-1 15,-6-4 1-15</inkml:trace>
  <inkml:trace contextRef="#ctx0" brushRef="#br0" timeOffset="244639.9788">16093 7591 22 0,'-3'-21'11'0,"27"-27"-17"0,-12 40 26 16,12-8-21-16,8 6 0 15,13 2 0-15,17-3 1 16,22 1 0-16,14 4 1 15,15 6-2-15,-6 6 0 16,-2 4-4-16,-7 3 0 16</inkml:trace>
  <inkml:trace contextRef="#ctx0" brushRef="#br0" timeOffset="245032.1389">17325 7678 27 0,'-12'21'13'0,"9"69"-15"16,-3-66 24-16,-2 11-23 15,-4 4 1-15,-3-10-1 16,0-2 0-16,3-3 2 16,3-6 0-16,0-10 0 15,3 0 1-15,3-16 0 16,3-10 0-16,9-17 0 15,0-18 1-15,12-10-3 16,12-6 1-16,5 0-2 16,7 6 0-16,0 2 0 15,2 0 1-15,-2 11 0 16,-3 13 0-16,-4 8 1 0,-5 10 0 16,0 16-1-16,-1 11 1 15,-5 13-2-15,-3 14 0 16,-3 5-1-16,-3 12 1 15,-6 15 0-15,0-1 0 16,-6 5-5-16,-3 1 1 16,-3-17-3-16,-12-15 1 15</inkml:trace>
  <inkml:trace contextRef="#ctx0" brushRef="#br0" timeOffset="245165.2321">17307 7543 38 0,'69'-24'19'0,"104"17"-46"0,-108 9 37 0,33-4-20 15,-11-22 1-15</inkml:trace>
  <inkml:trace contextRef="#ctx0" brushRef="#br0" timeOffset="261542.9561">4928 9906 16 0,'0'-11'8'0,"-6"3"-2"15,6 3 9-15,-3 3-16 16,0 2 1-16,3 5-1 16,-3-3 1-16,3 4 0 15,-3-1 0-15,0 0-1 16,3 1 0-16,0-1 1 15,3-2 1-15,3-3-1 16,9-3 0-16,9-2 1 0,8 5 1 16,10 0 0-1,15-6 0-15,2 6-1 0,10-2 1 16,17-4-1-16,12 1 1 16,18 0 0-16,9-3 0 15,15 0 0-15,3 0 0 16,12 3 0-16,0 2 1 15,-4 3-1-15,-8 0 1 16,-12 5-3-16,-6 6 1 16,-17-3-9-16,-7 0 0 0,-12-8-1 15,-24-27 0-15</inkml:trace>
  <inkml:trace contextRef="#ctx0" brushRef="#br0" timeOffset="262822.6005">8178 9885 38 0,'-9'-11'19'0,"96"-13"-27"16,-46 19 19-16,31 2-26 16,20 11 0-16</inkml:trace>
  <inkml:trace contextRef="#ctx0" brushRef="#br0" timeOffset="264531.1362">9774 10070 21 0,'41'-8'10'0,"168"0"-11"0,-111 3 10 16,60-3-19-16,59-3 1 15</inkml:trace>
  <inkml:trace contextRef="#ctx0" brushRef="#br0" timeOffset="265447.2652">13819 9866 29 0,'179'-31'14'0,"175"23"-22"0,-220 10 29 0,59 11-35 16,51 6 1-16</inkml:trace>
  <inkml:trace contextRef="#ctx0" brushRef="#br0" timeOffset="280385.0185">6086 11570 11 0,'-24'-10'5'0,"6"-22"-6"0,15 24 6 0,0-3-7 16,0-2 0-16,3-3 1 16,-9-5 0-16,0 0 4 15,-8 0 1-15,-10 0-2 16,0 5 0-16,-15 5 1 16,-11 3 1-16,-4 8-2 15,-11 8 0-15,-7 11-3 16,1 7 0-16,-7 11-1 15,1 5 0-15,0 11 0 16,2 0 0-16,7 6 0 16,5 1 0-16,7 9 1 15,5-3 1-15,-2 0 0 16,-1 6 0-16,7-9 0 16,8-4 1-16,6-4-1 0,12-2 1 15,10-8-1-15,11-5 1 16,17-3-1-16,19-5 0 15,15-6-1-15,32-7 1 16,27-1-2-16,27-15 1 16,9-11 0-16,12-11 1 15,12-15 2-15,-4-8 0 16,-11-14 2-16,-3-10 0 0,-21-3 3 16,-12-5 0-16,-12 0 0 15,-26 0 0-15,-19 5-5 16,-29 3 0-16,-27 5-7 15,-36 13 1-15,-38 22-5 16,-36-1 1-16</inkml:trace>
  <inkml:trace contextRef="#ctx0" brushRef="#br0" timeOffset="280732.8201">7473 11509 22 0,'-27'-29'11'0,"-35"21"-25"0,41 8 19 15,-9 0-11-15,-12 0 1 0,-14 8-1 16,-16 5 1-16</inkml:trace>
  <inkml:trace contextRef="#ctx0" brushRef="#br0" timeOffset="280925.9001">6389 11901 9 0,'-53'82'4'16,"59"19"-4"-16,9-75 8 0,11 3-7 16,16 5 1-16,18 1 1 15,11-3 0-15,24-9-4 16,13-12 1-16,8-16 3 15,6-6 1-15,0-15 0 16,3-9 0-16,-18-12-2 16,-15 2 1-16,-17-3-3 15,-22-8 1-15,-23 9-7 16,-36 12 1-16</inkml:trace>
  <inkml:trace contextRef="#ctx0" brushRef="#br0" timeOffset="281422.3016">9033 11528 14 0,'-33'-40'7'0,"-30"-37"-5"0,48 62 7 0,-5 4-11 16,-10 3 0-16,-6 8-1 15,-8 8 0-15,-13 8 3 16,-14 13 0-16,-19 11-3 16,-5 7 1-16,-6 9 4 15,6 2 0-15,8 6 1 0,10 4 1 16,8 12 2 0,13-1 0-16,20-5-1 0,24 3 1 15,18-6-4-15,27-10 0 16,14-16-1-1,34-10 1-15,8-17-2 0,6-21 0 16,7-15 0-16,2-16 0 16,-6-14-3-16,-9-10 0 15,-14-8-4-15,-25-3 0 16</inkml:trace>
  <inkml:trace contextRef="#ctx0" brushRef="#br0" timeOffset="337375.0855">4871 13385 34 0,'57'-31'17'0,"157"-25"-14"0,-145 37 18 15,41 4-21-15,21-4 0 16,33 8-7-16,8 1 1 15,16 10 0-15,-4 5 0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19:59:07.0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1919 3313 10 0,'-6'-16'5'0,"6"16"-7"16,0 2 6-16,0 6-4 16,0 6 1-16,-3 7 3 15,-3 16 0-15,-3 16-4 16,-3 23 1-16,-3 6 4 15,-12 24 0-15,3 13 0 16,1 11 0-16,5 0-2 16,0-3 0-16,-3 0-4 15,3-14 0-15,6-9-6 16,12-20 1-16</inkml:trace>
  <inkml:trace contextRef="#ctx0" brushRef="#br0" timeOffset="2774.1234">1841 3350 11 0,'9'-8'5'0,"-9"8"3"0,3-6 3 16,3 6-14-16,-3-2 1 16,6 2-1-16,3 0 0 15,9 0 5-15,6 2 1 16,5 4-4-16,1-6 1 0,6-6 1 16,5 4 1-16,13 2 0 15,2 2 0-15,7-2 0 16,5 0 0-16,10 0-1 15,14 6 1-15,15-4-2 16,6-2 1-16,18 0 0 16,9-2 0-16,6 2-1 15,12 0 1-15,2 0 1 16,13-8 0-16,14 0 0 16,-2 3 0-16,11-3-1 15,4 0 1-15,14 2-1 16,-3 4 0-16,10 2-1 15,5-6 0-15,12 4 0 16,-6-4 0-16,12 1-1 16,0 3 1-16,3-4-1 15,3-2 1-15,0 6-1 0,12-6 1 16,-12 2 0-16,9 4 1 16,-3-6 1-16,0 0 0 15,0 5 0-15,-3 1 0 16,9 2 0-16,-3-6 0 15,3 4 0-15,6 2 0 16,-4-6-1-16,1 4 0 16,6-6-1-16,0 0 0 15,0 0 1-15,0 0 0 16,-9 5 0-16,-3 1 1 0,3-4-1 16,-7 4 0-1,7 2 1-15,3 0 0 0,-6 0-2 16,6-6 0-16,-6 6 0 15,3-2 0-15,3-3-1 16,-6 2 1-16,3-5-1 16,-3 3 1-16,-6-1 0 15,3 6 1-15,-3 0-2 16,-9 6 1-16,9-1 0 16,-9-2 1-16,0 5-1 15,0-3 0-15,6 3-1 16,0-8 1-16,-3 2 0 15,6-4 0-15,-6 4 0 16,6-2 0-16,-9 0 0 16,3 0 1-16,-6 0-1 15,-3 6 0-15,-3-4 0 16,-3-2 1-16,-5 3-1 0,-7-3 1 31,128 3-1-31,-56 2 0 16,-33-2-1-16,-30 2 1 15,-15-5 1-15,-23 0 0 16,-10 0-1-16,-14-5 0 16,-12 5-1-16,-19 0 1 15,-8-3-1-15,-17-5 1 16,-13 3-1-16,-6-3 1 0,-12 0-2 31,-8-5 0-31,-13-1 1 0,1-2 1 0,-1 1 0 16,1-4 0-16,-7 6-1 15,1-3 1-15,-4 3 0 16,-2 0 0-16,-9 2 1 16,-4 3 0-16,-5-5 0 15,-6 2 1-15,0 6-1 16,-9 0 0-16,-1 2 0 16,-2 3 0-16,-3 0-1 15,0 0 1-15,0 8-1 16,3-5 0-16,0 15 1 15,3 1 0-15,0 10 0 16,-1 0 0-16,-2 8-1 16,0 8 0-16,-3-5 0 15,0 18 1-15,-3-5-1 16,0 10 0-16,0 1-1 16,-3 7 1-16,0-5 0 15,-3-8 0-15,3 3-1 0,3-5 1 16,-1-6-1-16,4-2 1 15,3 2 0-15,3-5 1 16,0-5-1-16,0-1 0 16,3-2 0-16,-3-2 0 15,2-6 0-15,-2 3 1 16,-6-9-2-16,0-1 1 16,-3-6-1-16,-3-3 0 15,-3-3-1-15,-3 4 0 16,0-12-1-16,-6 6 1 15,-3-5 0-15,-6-1 1 0,-9 4-1 16,-8-6 1-16,-1 2 1 16,-9-2 0-16,-2-2 0 15,-10-4 0-15,-12 6 0 16,-11 0 0-16,-9-5 0 16,-10 2 0-16,-11 6 0 15,-9-3 0-15,-9-3-1 16,-6 1 1-16,-6-1 0 15,0 1 0-15,-11 2 0 16,-1-8 1-16,-3 0-2 16,-9 8 1-16,-2-6 0 15,-1-2 0-15,-9 1 0 16,-5-1 0-16,-1 2 0 16,-6-2 0-16,-5 0 0 15,-4 0 1-15,-8 1-1 0,-3 1 1 16,-7-2-1-1,-2 6 0-15,-3-6 0 0,-4 0 0 16,-2 2 0-16,0 4 0 31,-137-11 0-31,50 2 1 16,33 6 0-16,27-8 1 16,9 2-2-16,12-2 0 0,-3 5 1 15,9-8 0-15,-9 3-1 16,8 2 1-16,-11 3-1 15,6 3 0-15,0-11 0 16,3 11 0-16,-7 5 0 16,1 0 0-16,0 0-1 15,0 5 1-15,-3-2-1 16,3 5 1-16,-4-1 0 16,7-4 0-16,-3 2 0 15,6 3 0-15,-9 3-1 16,8-3 1-16,-8 0 0 15,12-6 0-15,-9 4-1 16,9 2 1-16,-4 0 0 16,4-3 1-16,-3-2-1 15,9 2 1-15,-1-2-1 16,7 2 0-16,6-3 0 16,-1 6 0-16,-2-8 0 15,0 3 1-15,-1 2-1 16,4 3 0-16,-1 3 1 0,1-3 0 15,-6 0-1-15,8 2 1 16,1-2-1-16,5-2 0 16,-2 1 0-16,8-1 1 15,-2 2-1-15,11-6 0 16,-2 4 0-16,8-6 0 16,10 2 0-16,-1 1 0 15,0 2-1-15,6-2 1 16,4-3 0-16,2 3 0 15,6-3-1-15,3 0 1 0,6 0 0 16,-3-6 0-16,18 4 0 16,-8-4 0-16,-1 4 0 15,6-4 0-15,6 4 0 16,2-4 0-16,-5 4 0 16,6-6 0-16,3 3 0 15,-3 2 1-15,9 0-2 16,-6-2 1-16,6 5 0 15,0 0 0 1,-3 0 0-16,3 3 1 0,5-1-1 16,-5 1 0-16,9 2 0 15,0-2 1-15,0-1-1 16,5 4 1-16,1 2-1 16,6 0 0-16,0-3 0 15,-4 3 0-15,1 2-1 16,9 4 1-16,2-4-1 15,10-2 1-15,-1 0 0 0,1-3 1 16,5-5-2-16,-2 3 1 16,11-6 1-16,7 6 1 15,-1-3-2-15,7 0 1 16,-7 0-3-16,0 0 1 16,-5 5-10-16,-10 9 1 15</inkml:trace>
  <inkml:trace contextRef="#ctx0" brushRef="#br0" timeOffset="6078.7364">2690 3186 9 0,'0'5'4'0,"-6"11"-2"16,6-8 4-16,-9 21-2 15,0-3 1-15,-6 25 2 16,3 15 1-16,-3 16-9 16,6 10 0-16,-9 6 6 15,6 16 0-15,3-11-4 16,1-5 1-16,-1-5-7 15,6-17 1-15,3-7-3 16,-6-34 0-16</inkml:trace>
  <inkml:trace contextRef="#ctx0" brushRef="#br0" timeOffset="7008.6801">2145 2252 8 0,'-9'-8'4'0,"0"29"-2"0,9-13 3 16,0 13-4-16,-6 3 0 16,0 13-1-16,6-3 1 15,6 9 0-15,0-6 0 16,-3 0 0-16,3 0 1 0,3-11 1 16,-6-5 1-1,3-5 1-15,-6-3 0 0,0-10-1 16,-6-6 1-16,3-13 0 15,-3-10 0-15,3-8-2 16,-6-3 0-16,-6-22-4 16,15-1 1-16,3-9-2 15,9 3 0-15,6 5-1 16,6 3 1-16,5 18 0 16,1 8 0-16,0 3 1 15,-6 8 0-15,-6 13 0 16,-6 13 0-16,-9 3 1 15,-9 8 0-15,-3 8-1 16,0 5 0-16,6 3 1 16,-3-3 0-16,12 0 0 15,3-5 1-15,9-1 0 16,14 4 0-16,4-11 1 16,3 2 0-16,-4 1-2 0,-2-3 1 15,-9 0 0-15,-6-3 0 16,-9-5-1-16,0 8 0 15,-18 7 0-15,-9 7 0 16,-12 1 0-16,-6 14 0 16,-5 6-1-16,-4-6 1 15,3 7-4-15,-5-7 1 16,11-2-4-16,3-9 0 16</inkml:trace>
  <inkml:trace contextRef="#ctx0" brushRef="#br0" timeOffset="7505.6361">2809 2003 11 0,'9'-8'5'0,"-1"0"-3"16,-8 8 3-16,0 0-6 16,3 0 1-16,-3 8 2 0,-3 0 1 15,-2 5-2-15,-7 14 1 16,-3 7 2-16,3 6 0 15,6 2 0-15,0 3 1 16,6-5-2-16,6-9 0 16,3-4-1-16,6-9 1 15,-6-4-1-15,0-1 0 16,2-5 0-16,10-16 0 16,-3-5 0-16,-3-3 1 15,3-13-2-15,0-8 1 0,-3-3-2 16,-3 3 1-16,-4 2-3 15,-2 12 0-15,-6 7-2 16,-14 8 1-16,-7 8-3 16,0 5 1-16,-6 11-4 15,3 8 0-15,6-3 2 16,9-5 0-16</inkml:trace>
  <inkml:trace contextRef="#ctx0" brushRef="#br0" timeOffset="7908.2462">3496 1913 12 0,'-9'-3'6'0,"-6"14"-9"15,6-6 12-15,-2-2-9 0,-7 2 0 16,-3 3-1-16,-9 0 1 16,3 13 1-16,1-2 1 15,-7 7 1-15,0 6 1 16,6-3 0-16,0 8 0 16,16 0 1-16,8-5 0 15,12-3-1-15,8-5 1 0,10-8-3 16,12-8 0-16,-3-8-1 15,5-11 1-15,1-16-1 16,-6-4 0-16,-7-6 0 16,-5-8 0-16,-6 8-1 15,-6 0 0-15,-6 5-1 16,-6 11 0-16,-9 5-3 16,-18 8 0-16,-6 8-6 15,1 8 1-15</inkml:trace>
  <inkml:trace contextRef="#ctx0" brushRef="#br0" timeOffset="8106.2853">4068 1677 34 0,'0'8'17'0,"21"82"-19"15,-15-53 30-15,2 3-31 0,-5 13 1 16,3 13-13-16,0-2 0 16,-6-1 14-16,-6-15 0 15</inkml:trace>
  <inkml:trace contextRef="#ctx0" brushRef="#br0" timeOffset="8258.5438">3716 1611 31 0,'63'-39'15'0,"169"-22"-16"0,-148 40 28 0,41-11-29 15,44-3 1 1,16 4-17-16,-1-1 0 0</inkml:trace>
  <inkml:trace contextRef="#ctx0" brushRef="#br0" timeOffset="15986.3022">2187 5826 9 0,'-6'-3'4'0,"12"-2"-1"0,-6 5 4 0,0 0-7 16,0 0 0-16,0-2 3 15,3-1 1-15,-3 3-4 16,0 0 0-16,5 0 2 16,-5 5 0-16,0 14 0 15,0 5 1-15,0 7-2 16,0 4 0-16,-5 4 0 15,2-2 0-15,3 0 0 16,-9 3 0-16,3-3 0 16,0-2 1-16,3-6 0 15,-6-6 0-15,3-7 1 16,3-5 1-16,-3-8-1 16,3-9 0-16,3-7 0 15,3-3 0-15,6-10-2 16,6-6 1-16,0 0-2 15,2-5 1-15,4 0-1 16,3 5 0-16,0 1-1 0,0 2 1 16,-6 7 0-1,-1 4 0-15,7 2-1 0,0 0 0 16,3 3-1-16,6 5 1 16,-1-3-1-16,-5 6 1 15,-3 2 0-15,-6 3 0 16,6 0 1-16,-4 0 0 15,1 3 0-15,6-3 0 16,-6 0 1-16,9-3 0 0,-4 1 0 16,7-6 0-16,-9-5-1 15,3-3 1-15,0 0-1 16,2 0 1-16,-2 0-1 16,-9 6 1-16,0 7 0 15,-3 6 1-15,-9 7 0 16,0 14 0-16,-6 13 0 15,0 8 1-15,-3 0 0 16,-3 8 0-16,3-6-6 16,-3 1 0-16,12-8-8 15,0-8 0-15</inkml:trace>
  <inkml:trace contextRef="#ctx0" brushRef="#br0" timeOffset="16440.456">3392 5720 16 0,'-12'-10'8'16,"15"7"-2"-16,-3 3 2 0,0 3-7 16,0 7 0-16,-3 9 2 15,3 5 0-15,-6 10-3 16,3 11 0-16,-6 5 3 16,0 6 0-16,3-14-1 15,6 3 0-15,-6-8-5 16,3-5 0-16,3-11-4 15,-5-10 0-15</inkml:trace>
  <inkml:trace contextRef="#ctx0" brushRef="#br0" timeOffset="16633.5314">3338 5675 29 0,'3'-21'14'0,"39"-8"-19"0,-24 26 27 15,6-2-28-15,0 5 1 0,-1 0-10 16,4 0 1-16</inkml:trace>
  <inkml:trace contextRef="#ctx0" brushRef="#br0" timeOffset="16892.6496">3300 5908 26 0,'-3'-18'13'0,"6"20"-19"16,-3-2 21-16,3-2-15 15,3 2 1-15,6 0-5 0,5 5 1 16,1 3-2-16,6-8 1 16</inkml:trace>
  <inkml:trace contextRef="#ctx0" brushRef="#br0" timeOffset="17145.6268">4035 5699 22 0,'-6'-3'11'0,"15"-2"-13"0,-3 10 17 0,3 9-16 15,-6 7 0-15,3 11 1 16,-3-11 1-16,3 26-1 16,-3 6 1-16,-3 3-1 15,0-8 0-15,0 4 0 16,0-7 0-16,0-8-6 16,0-7 1-16</inkml:trace>
  <inkml:trace contextRef="#ctx0" brushRef="#br0" timeOffset="17323.1585">3758 5633 40 0,'69'-34'20'0,"97"18"-28"0,-112 10 39 16,35-2-49-16,21 3 0 15,-8-3-2-15,-16-13 0 16</inkml:trace>
  <inkml:trace contextRef="#ctx0" brushRef="#br0" timeOffset="17790.7164">3303 5921 27 0,'3'-13'13'0,"21"0"-22"0,-16 8 23 16,7-9-18-16,6 12 1 16,9-1-8-16,-3 0 1 0,-9 3 11 15,5-5 1-15</inkml:trace>
  <inkml:trace contextRef="#ctx0" brushRef="#br0" timeOffset="18088.6084">3496 5696 24 0,'18'-2'12'0,"83"-19"-43"0,-65 18 27 16</inkml:trace>
  <inkml:trace contextRef="#ctx0" brushRef="#br0" timeOffset="24034.1819">5380 5564 8 0,'-3'-8'4'0,"0"-18"-6"0,3 26 4 16,0 0-3-16,3 5 0 0,3 0 2 15,-3 3 0-15,0 13 1 16,-3 3 1-16,0 19 0 16,-3 15 1-16,6 16 0 15,-3 3 1-15,3-3-1 16,3 0 0-16,0-8-7 16,-3-8 1-16,3-8-3 15,-6-13 0 1</inkml:trace>
  <inkml:trace contextRef="#ctx0" brushRef="#br0" timeOffset="26180.8523">5366 5559 11 0,'-3'0'5'0,"6"-16"-2"0,-3 16 6 0,5-3-11 16,4 3 0-16,3 0-1 15,3 0 0-15,3 0 6 16,3 0 0-16,6 0-3 16,8 0 1-16,4 3 1 15,12 0 0-15,8-3 2 16,13 0 0-16,8 0-3 15,12 2 1-15,12-7-1 16,7 0 1-16,8-3 0 16,9 0 0-16,9-3 0 15,2-7 0-15,7-1 1 16,6-5 0-16,6 3 0 16,3 5 0-16,8-5 0 0,7 0 1 15,0 0-2-15,-4 2 0 16,10-2-1-16,5 0 0 15,7 2-1-15,8 6 1 16,6-3-1-16,4 3 0 16,2-5 0-16,3 4 0 15,1-1 0-15,-1 1 0 16,3 1 0-16,-2 0 1 16,5 0 0-16,-3-3 0 15,6 3 0-15,-5-3 0 0,5 2-1 16,3-4 1-16,0 5-1 15,6-3 1-15,0 3-1 16,4-6 1-16,-7 6-1 16,6-3 1-16,-6 5 0 15,3 1 0-15,-6 4-1 16,1-1 1-16,-4 12-1 16,0-5 1-16,-9 2-2 15,4 4 0-15,-4 7 1 16,3-2 0-16,3 2 0 15,-8-5 0-15,8 5-1 16,-12 3 1-16,1-14 0 16,-13 6 1-16,3 0-1 15,-5-2 0-15,-1-1-1 16,1-2 1-16,-4 2-1 16,4 3 1-16,-7 0-1 15,4 0 1-15,-1 2-1 16,4-2 1-16,-4 3-1 0,-2 5 1 15,-4-3-1-15,1 0 1 16,2 0 0-16,-5 1 1 16,-7-4-1-16,1-5 1 15,8 3-1-15,-14-2 0 16,0-6 1-16,2 2 0 16,-8 4-2-16,-6-4 1 15,-3-2 0-15,-16 6 0 16,1-12 0-16,-3 4 0 15,-6 2 0-15,-3 0 0 0,-12 0-1 16,0 0 1-16,-6 0-1 16,-14 8 1-16,-7 0 0 15,-3-1 0-15,-12 9-1 16,-8 0 1-16,-4 0-1 16,-8 0 1-16,-3 10 0 15,-10 1 1-15,-5 10 0 16,-6 3 0-16,-1 5-1 15,-2 10 1-15,-6 3 0 16,3 3 1 0,14 21-1-1,-2-5 1-15,-3-14-2 16,-3-4 1-16,-4-14 0 16,4-3 0-16,0-2 0 0,-3-9 1 15,-1-1-1-15,1-4 1 16,-3-5-2-16,-3-5 0 15,-3-3 1-15,-4-2 1 16,-2-6-2-16,-3 0 0 16,0 1 0-16,-9-4 0 15,-6 1 0-15,-9 0 0 16,-6-1-2-16,-11-2 0 16,-7 3 0-16,-9-3 1 15,-11 0 0-15,-1 0 0 16,-14 0 0-16,-13 0 1 0,-14 0 0 15,3 0 0-15,-21-3-1 16,-12 1 0-16,-6-1 0 16,-15-2 1-16,-9 2-1 15,-5-5 1-15,-19 3-1 16,-3 0 1-16,-8-6 0 16,-6 6 1-16,-10-1-2 15,1 1 1-15,-9 0 0 16,-4-6 0-16,-5-2 0 15,-3 5 0-15,-9-3 1 16,3-2 0-16,-7 3-1 16,1-4 1-16,-9 4-1 15,12-6 0-15,-15 5 0 16,12-2 1-16,-6-3-1 16,3 8 0-16,0-2 0 15,3-3 1-15,3 5 0 16,-12-3 0-16,3 3-1 0,-12 3 1 15,3-8-1-15,-9 7 1 16,-6-7-1-16,9 8 0 16,-3 2 0-16,6-5 0 15,-6 5 0-15,3 1 0 16,-3 2 0-16,6 0 0 16,-3 2-1-16,6-2 1 15,3 0 0-15,0 0 0 16,15 3 0-16,-6 0 1 15,-146 7-1 1,54-4 0-16,41 2 0 16,18 0 1-16,21 5 0 15,9-5 1-15,15 2-2 16,9-2 0-16,6-2 0 16,11-1 1-16,1-3 0 15,5 6 1-15,7-5-2 16,11 2 0-16,4 3 1 15,-1 0 1-15,10 0-1 16,2 0 0-16,6 3-2 16,12-6 1-16,-3 0 0 15,16 3 1-15,-1-5-1 16,9-1 0-16,3 1-1 16,12-3 1-16,2 0 0 0,1 3 1 15,9-1-2 1,0-2 1-16,3 3 0 0,-7 8 0 15,10-6 0-15,-9 8 1 16,3-8-2-16,-3 3 1 16,-1 6 0-1,13 1 0-15,0 1 0 0,3 0 1 16,11-3-3-16,10-2 0 16,5 0-10-16,10-3 1 15,14-6-2-15,15-12 0 16</inkml:trace>
  <inkml:trace contextRef="#ctx0" brushRef="#br0" timeOffset="26930.4255">10125 5114 30 0,'12'8'15'0,"18"29"-20"0,-21-21 25 16,3 21-20-16,-4 21 0 16,-2 17-1-16,-3 4 1 15,-3 11-3-15,0-3 1 16,3 1-5-16,12 1 0 15</inkml:trace>
  <inkml:trace contextRef="#ctx0" brushRef="#br0" timeOffset="27682.0147">14959 5088 20 0,'-12'11'10'0,"18"57"-10"0,-3-36 13 16,3 26-14-16,3 14 1 15,3 20-1-15,12 6 1 16,5 5-5-16,10-7 1 15</inkml:trace>
  <inkml:trace contextRef="#ctx0" brushRef="#br0" timeOffset="28540.7007">16361 5448 20 0,'27'-11'10'0,"14"14"-23"0,-26-1 16 0,9 9-8 15,3-16 0-15</inkml:trace>
  <inkml:trace contextRef="#ctx0" brushRef="#br0" timeOffset="28674.3281">17114 5466 24 0,'6'0'12'0,"18"19"-41"16,-15-14 24-16</inkml:trace>
  <inkml:trace contextRef="#ctx0" brushRef="#br0" timeOffset="28823.2218">17650 5490 36 0,'-3'-5'18'0,"0"10"-62"0,0 3 36 16</inkml:trace>
  <inkml:trace contextRef="#ctx0" brushRef="#br0" timeOffset="29185.5624">19406 5345 36 0,'3'60'18'0,"0"107"-27"0,-9-119 36 15,-9 26-43-15,-9 24 1 16,-6 5-3-16,4-10 1 15</inkml:trace>
  <inkml:trace contextRef="#ctx0" brushRef="#br0" timeOffset="31644.4865">6687 6469 18 0,'-18'-11'9'0,"12"-2"-11"0,3 8 9 15,0 5-8-15,3-8 1 16,0 3-2-16,0 2 1 16,0-2 3-16,0 5 0 15,0 0 0-15,3 2 0 0,6 12 3 16,-3 9 0-16,0 12 2 15,3 10 0-15,0 8-3 16,-3 10 1-16,-3 9-2 16,-3-1 1-16,-3-5-3 15,-3-10 0-15,0-9-6 16,-6-2 1-16,3-13-6 16,0-8 1-16</inkml:trace>
  <inkml:trace contextRef="#ctx0" brushRef="#br0" timeOffset="32158.1734">7107 6458 27 0,'-3'-7'13'0,"6"25"-14"0,3-13 18 0,-3 11-17 15,0 13 0-15,-3 14 1 16,-3 10 0-16,-3 13 1 16,0 0 0-16,0 3 0 15,-3-8 0-15,0-11 0 16,3-5 1-16,0-6-6 16,0-9 0-16,0-7-6 15,0-9 0-15</inkml:trace>
  <inkml:trace contextRef="#ctx0" brushRef="#br0" timeOffset="32636.3473">7541 6458 11 0,'-32'8'5'0,"-22"19"6"16,33-22 0-16,-12 14-11 15,-2 2 1-15,2-3 1 16,-3-4 0-16,4-1-3 16,2 0 1-16,3 0 1 15,3-2 1-15,9-1 0 16,3 4 1-16,9-1 0 16,12 0 0-16,3 0 1 15,15 3 1-15,12-3-1 16,11 1 1-16,1 7-2 15,5 8 1-15,-2-5-2 16,-9 0 1-16,-10 2-2 16,-5-7 0-16,-6-1-4 0,-6-5 1 15,-6-2-6-15,0-1 0 16,-6 1-3-16,-3-6 0 16</inkml:trace>
  <inkml:trace contextRef="#ctx0" brushRef="#br0" timeOffset="33507.4232">6648 6453 28 0,'-9'-26'14'0,"15"5"-19"0,-6 15 24 15,0 1-19-15,3-3 0 16,-6 8-1-16,-3 8 0 15,-5 5 0-15,-7 14 1 16,-12 10-1-16,-9 10 0 16,-5 6 0-16,2 8 0 0,12 3-4 15,6-1 1-15,6-5-2 16,10-10 0 0</inkml:trace>
  <inkml:trace contextRef="#ctx0" brushRef="#br0" timeOffset="33675.6514">6363 7120 27 0,'18'-13'13'0,"65"-1"-18"16,-53 12 26-16,20-6-24 15,13-3 1-15,17 1-12 16,0-1 1-16</inkml:trace>
  <inkml:trace contextRef="#ctx0" brushRef="#br0" timeOffset="34408.3406">7777 6623 25 0,'2'21'12'0,"28"66"-11"16,-21-47 18-16,3 5-19 15,3 8 0-15,3-3-1 16,0-3 1-16,-3 1 0 16,-4-11 1-16,-2-5 2 15,-3-8 0-15,-6-8 1 16,-3-11 0-16,-3-10-1 15,-5-3 1-15,-4-14-1 16,-3-15 0-16,-3-15-4 16,3-7 1-16,3-9-3 15,9 4 0-15,9 1 1 0,9 4 1 16,9 9-1-16,3 0 1 16,9 7 1-16,2 6 0 15,1 8 0-15,-3 19 0 16,-9 10-2-16,-10 10 1 15,-14 19 0-15,-12-2 1 16,1 7-1-16,-1 1 1 16,6-1 0-16,15 0 1 15,17 1 0-15,22-6 1 16,18 3-1-16,14-3 0 0,12-3-3 16,0-7 1-16,-2-1-1 15,-16-4 1-15,-14-4 0 16,-16 1 0-16,-17 2 3 15,-21 5 0-15,-18 6 2 16,-15 3 1-16,-14-3-3 16,-13 5 1-16,-23 0-4 15,-10 2 1-15,-11-1-5 16,-6-4 0-16,-9 0-4 16,0-2 0-16,3 3-1 15,6-19 1-15</inkml:trace>
  <inkml:trace contextRef="#ctx0" brushRef="#br0" timeOffset="38850.7108">7538 4807 6 0,'0'-7'3'0,"6"1"-2"0,-3 1 4 0,0 0-4 16,-3 2 0-16,-3-5 4 15,3 3 0-15,-3 2-6 16,0-5 0-16,-3 8 3 15,-3-2 1-15,1 2-2 16,-4 2 1-16,-3 6-2 16,-6 0 0-16,-3 3 1 15,-6 7 0-15,1-2 0 16,-4 8 0-16,6 8 0 16,-3 2 1-16,3 0-1 15,4 1 1-15,5 2-1 16,6-8 1-16,9-3-1 15,6-2 1-15,6-3 0 16,9 1 0-16,11-7-1 16,10-1 1-16,3-12-1 15,5-2 0-15,4-8 0 0,0-10 1 32,8-27-1-32,-11 0 1 15,-12 8-2-15,-16 0 1 16,-14 5-1-16,-15 3 1 15,-20 5-2-15,-22 6 1 16,-17 7-6-16,-10 11 1 0,-5 0-3 16,8 8 1-16</inkml:trace>
  <inkml:trace contextRef="#ctx0" brushRef="#br0" timeOffset="39407.9131">12045 4437 23 0,'36'-18'11'0,"17"12"-15"0,-38 12 17 0,0 4-14 16,-3 9 1-16,0 15 2 16,-12 16 0-16,-9 6-1 15,-3 7 1-15,-3 14 0 16,0 0 1-16,9-8-6 16,6-9 1-16,15-7-4 15,9-24 0-15</inkml:trace>
  <inkml:trace contextRef="#ctx0" brushRef="#br0" timeOffset="40052.4807">16721 4532 25 0,'21'-29'12'0,"21"5"-28"0,-22 16 20 16,13-2-4-16,3 2 1 16,3 3 2-16,2 5 0 15,-2 0-4-15,-6 8 0 16,-7 7 2-16,-11 9 1 15,-9 5 0-15,-9 0 0 16,-9 6 0-16,-2-1 0 16,-1-2 2-16,0 2 1 15,6 1 0-15,9 2 0 16,12-11 0-16,18-2 0 0,17 0-3 16,28-3 0-16,17-10-10 15,21 2 1-15,21-21-3 16,-3-21 1-16</inkml:trace>
  <inkml:trace contextRef="#ctx0" brushRef="#br0" timeOffset="40667.4753">20510 4646 34 0,'15'-37'17'0,"63"26"-35"0,-49 11 33 0,22 3-24 16,20 8 0-16,19-1 1 16,2-2 0-16,0 5 15 15,-8-2 1-15,-13 2-8 16,-14-5 0-16,-16 5 5 16,-8 1 0-16,-9-4 1 15,-9-2 0-15,-6 3-4 16,-3 5 1-16,-4 2-2 15,-2-2 0-15,0 5 0 16,3 3 1-16,0-3 0 16,3 6 0-16,3 4 0 15,0 1 1-15,0 0-1 16,-6 0 0-16,-6-3-1 0,-9-3 0 16,-12 1-7-16,-17 2 1 15,-19-8-5-15,-14-3 1 16</inkml:trace>
  <inkml:trace contextRef="#ctx0" brushRef="#br0" timeOffset="42095.4755">22802 5165 22 0,'0'-37'11'0,"27"8"-11"16,-6 23 15-16,12 1-16 15,14 0 0-15,22-1-1 16,11 6 1-16,18 0 2 16,18 3 1-16,3 0 0 15,9 2 0-15,6 3 1 0,-3 8 0 31,45 0 0-31,-30-3 1 16,-30-3-2-16,-21-2 1 16,-20 0-2-16,-16 3 0 15,-11-3-1-15,-10-3 1 16,-8 8-1-16,-6 9 1 16,-6 1-2-16,-3 12 1 0,-3 7 0 15,0 3 1-15,2 5 1 16,4 1 0-16,3 1-1 15,-3 4 1-15,-6 2 0 16,-6 11 0-16,-9 8-1 16,-12 2 1-16,0 14-2 15,3-3 1-15,3 5-1 16,9-2 1-16,12-3-1 16,3-22 0-16,0-15-1 15,-9-16 0-15,-15-13 0 16,-18-29 1-16,-38-22-2 15,-34-18 1-15,-46-21-4 16,-43-3 1-16,-53-15-6 16,30-9 0-16</inkml:trace>
  <inkml:trace contextRef="#ctx0" brushRef="#br0" timeOffset="53443.2039">1707 5715 19 0,'9'-26'9'0,"0"26"-5"0,-9 0 9 0,-9 0-12 16,0-3 0-16,-12 8-1 15,1 6 1-15,-13 2-2 16,0 3 0-16,6 5 0 16,4-8 1-16,5 3-1 15,3 3 1-15,12-1 1 16,-6 6 0-16,6-3-1 16,0 3 1-16,-3 2 0 0,-3 1 1 15,0-1 0-15,-3 3 0 16,0 3-2-16,3-5 1 15,6-9 0-15,6 3 0 16,3 1 0-16,9-4 0 16,6 1-2-16,0-4 1 15,-3-1 0-15,-6 2 1 16,-3-9-1-16,-12 7 1 16,-12-1-2-16,-6 0 0 15,-12 0 0-15,-9 3 0 0,-5-3-5 16,5-5 1-16,1-8-3 15,11 0 1-15</inkml:trace>
  <inkml:trace contextRef="#ctx0" brushRef="#br0" timeOffset="53690.134">1430 5636 20 0,'18'-59'10'0,"9"33"-12"16,-18 18 17-16,6 0-16 15,-6 13 1-15,0 11 0 16,-3 11 0-16,-6 18 1 16,0 26 1-16,0 24 0 15,0 14 1-15,9 20 0 16,-6-2 1-16,-3-5-1 16,6-11 0-16,-6-13-3 15,-9-21 0-15,9-19-4 16,-9-21 1-16,3-24-6 0,15-23 0 15</inkml:trace>
  <inkml:trace contextRef="#ctx0" brushRef="#br0" timeOffset="53864.5591">1963 5440 28 0,'-12'26'14'0,"-3"109"-9"0,13-82 24 0,-10 53-29 15,-9 42 0-15,-3 27 1 16,-3 10 1-16,6-8-8 16,3-7 1-16,7-6-5 15,-4-37 1-15</inkml:trace>
  <inkml:trace contextRef="#ctx0" brushRef="#br0" timeOffset="54721.0623">2329 5649 27 0,'-9'-32'13'0,"-23"11"-15"0,14 18 18 15,-6 3-16-15,-18-2 0 16,-17 2 0-16,-16 5 0 16,-11 8 0-16,-15 6 0 15,3 2 0-15,-4 5 0 16,1 6 0-16,18 13 0 15,6-8 0-15,11 0 1 16,39 5-2 0,12-7 1-16,24-3 0 15,18-3 1-15,21 2-1 16,2-4 0-16,1-6-1 16,0 3 0-16,-1-3 1 15,-8-2 1-15,-1 4-1 16,-8 9 0-16,-15 3-1 15,-9 10 1-15,-15 2-2 16,-12 3 0-16,-23 3-4 16,-13 0 0-16</inkml:trace>
  <inkml:trace contextRef="#ctx0" brushRef="#br0" timeOffset="55020.6815">1913 5323 33 0,'-3'135'16'0,"-15"175"-21"0,3-215 30 0,0 37-25 16,3 3 0-16,-9-2-3 16,1-4 1-16,-4-10 1 15,6-15 0-15,-6-17-2 16,6-13 0-16,3-13-6 16,3-14 1-16</inkml:trace>
  <inkml:trace contextRef="#ctx0" brushRef="#br0" timeOffset="55426.7458">1517 5519 23 0,'27'-26'11'0,"38"34"-15"0,-47 5 16 0,0 19-13 15,3 23 1-15,-12 35 0 16,-9 45 0-16,-18 66 1 16,-33 66 0-16,-11 43-3 15,8-6 0-15,6-21-3 16,7-47 0-16</inkml:trace>
  <inkml:trace contextRef="#ctx0" brushRef="#br0" timeOffset="76370.1696">8842 6128 23 0,'-15'16'11'0,"21"37"-9"16,3-27 12-16,12 30-13 0,21 18 1 15,5 13 2-15,25 24 0 16,11 16-5-16,12 8 1 15,4 11 3-15,11-1 0 16,-9-10-4-16,3-5 1 16,-9-22-6-16,-2-15 1 15,-7-27-4-15,-9-37 1 16</inkml:trace>
  <inkml:trace contextRef="#ctx0" brushRef="#br0" timeOffset="76895.2808">8991 6146 11 0,'-3'-10'5'0,"-21"26"-2"0,15-9 5 15,-6 15-6-15,-3 7 0 16,-2 16 3-16,-4-6 0 16,9-2-6-16,6-5 1 15,0-3 3-15,3-5 0 16,-3-5 1-16,0-9 1 16,0-10-2-1,-3-16 1-15,-2-13-1 0,-1-5 0 16,0-8-1-16,0-6 1 0,3 0-3 15,9 6 0-15,3 10-1 16,9 8 1-16,6 9-2 16,9 12 0-16,8 11 0 15,10 5 0-15,9 13 0 16,-4 12 0-16,4 20-7 16,2 13 1-16</inkml:trace>
  <inkml:trace contextRef="#ctx0" brushRef="#br0" timeOffset="77992.2757">10530 7686 16 0,'3'-24'8'0,"9"6"-7"0,-9 10 7 15,0 0-6-15,-3 0 1 0,0 0 2 16,-3-3 0-16,-3 4-7 15,-3-1 1-15,0 5 3 16,-3 0 0-16,-6 6-2 16,-6 0 0-16,-2-1-1 15,-4 4 1-15,0 1 0 16,-6 4 0-16,-2 5 1 16,-7 2 0-16,0 6 1 15,1 5 0-15,-1 8-1 16,3 3 1-16,1-3-1 15,-1 5 0-15,6-4 0 16,6-1 1-16,10 0-1 16,5-6 1-16,9-2 1 15,12-7 0-15,9-12 0 16,5-12 1-16,7-9-1 16,9-13 1-16,9-18-2 15,-1-16 1-15,1-9-3 16,3-4 1-16,-4-8-2 15,1-1 0-15,-1 4-1 16,-8 1 0-16,-6 9 1 0,-6 11 0 16,-6 10 0-16,-3 8 1 15,-7 5 0-15,-5 16 0 16,-3 11 1-16,-6 13 0 16,-8 26 0-16,-7 14 1 15,0 5-1-15,3 10 0 16,3 9 1-16,3 7 1 0,3-5-4 15,6-5 0-15,3-6-4 16,6-12 0-16,6-12-7 16,12-12 1-16,12-19-2 15,5-16 0-15</inkml:trace>
  <inkml:trace contextRef="#ctx0" brushRef="#br0" timeOffset="78459.1938">11060 7665 28 0,'-3'-11'14'0,"3"9"-26"15,0 2 30-15,0 0-25 16,-6 0 0-16,-3-6 4 16,-3 1 0-16,-3 0 9 15,-3 0 0-15,0-1-5 16,-3 4 0-16,-5 4 4 15,-4 6 0-15,0 5-3 16,3 6 1-16,1 7-1 0,2 1 0 16,0 5 1-1,3 2 1-15,6-2 0 0,3-3 0 16,3-5 0-16,6-3 1 16,3-5-2-16,6-11 1 15,6-10-4-15,12-11 0 16,9-16-2-16,0-5 1 15,5-3-2-15,4-7 0 16,0 10-1-16,-1 5 1 0,-2 3 1 16,-9 5 0-16,-3 6 2 15,-10 12 0-15,-5 1 2 16,-6 10 1-16,-9 11 1 16,-6 8 0-16,-6 13 0 15,1 5 1-15,2 1-4 16,3 7 1-16,3-8-8 15,6 1 1-15,6-14-8 16,12-16 0-16</inkml:trace>
  <inkml:trace contextRef="#ctx0" brushRef="#br0" timeOffset="78665.6155">11366 7191 29 0,'-21'8'14'0,"-23"48"-16"16,35-27 20-16,-6 8-24 15,3 16 1-15,3 5-6 0,6 0 1 16,3 6 11-16,3-1 1 16,0-7-9-16,0-11 1 15,0-8 1-15,-6-3 1 16</inkml:trace>
  <inkml:trace contextRef="#ctx0" brushRef="#br0" timeOffset="78862.0735">10923 7578 47 0,'-6'-8'23'0,"12"13"-40"0,0-8 57 0,6 1-42 15,17 2 1-15,19 5-7 16,0 0 0-16,8 6 4 16,4-1 0-16,-1-2-7 15,7-5 0-15</inkml:trace>
  <inkml:trace contextRef="#ctx0" brushRef="#br0" timeOffset="79193.5815">11875 7546 28 0,'36'-24'14'0,"6"-8"-18"15,-33 27 24-15,-1 0-21 16,1 2 1-16,-3 3-2 0,-9 0 1 16,-3 3 1-16,-5 2 1 15,-4 6-1-15,-3 5 1 16,-6-1 1-16,-3 4 1 16,-9 2 1-16,7 8 1 15,-1 3-2-15,3 2 1 16,3 3-1-16,4 0 0 15,2-2-2-15,6-6 1 16,3-8-1-16,6-8 0 16,6-2 1-16,12-8 1 15,9-11-2-15,5-8 0 16,4-11-1-16,3 3 0 0,-4 3-3 16,-2 5 1-16,-6 6-3 15,-6 10 0-15,-3 21-5 16,-6 16 1-16,0 8-3 15,0-13 1-15</inkml:trace>
  <inkml:trace contextRef="#ctx0" brushRef="#br0" timeOffset="91562.086">9045 5315 18 0,'29'-21'9'0,"-2"3"-15"16,-18 12 9-16,0 1-6 16,0 3 0-16,-3 2 0 15,0-8 1-15,-6 2 4 16,0-2 0-16,-3 3-1 15,0 0 1-15,0 0 1 16,-3-1 1-16,0 4 0 16,-3 2 0-16,0 0 0 0,-9-6 0 15,0 6-3-15,-5 0 1 16,-7 0-1-16,0 6 1 16,-6-14-1-16,-5 8 0 15,-13-8 0-15,0 8 0 16,-2 2 1-16,-10-2 0 15,4 6-2-15,-7 2 1 16,1 2-1-16,-3 11 0 16,14 0 0-16,3 3 1 0,7 11-1 15,5 4 1 1,6-2 0-16,10 11 1 0,5 5-2 16,6 5 0-16,6-2 0 15,6 7 1-15,9 6-3 16,12-13 1-16,12-6-1 15,20-10 1-15,16-9 2 16,23-4 0-16,27-17-1 16,12-4 0-16,3-14 1 15,3-13 1-15,-9-9-2 16,-12-12 0-16,-15-3-2 16,-14-13 1-16,-19-3 0 15,-17-10 1-15,-15 2-2 16,-28 0 1-16,-25 6-6 15,-43 10 0-15</inkml:trace>
  <inkml:trace contextRef="#ctx0" brushRef="#br0" timeOffset="107011.0719">8729 5980 16 0,'-9'-6'8'0,"-6"1"-7"0,12 2 9 0,0 3-10 16,-3 0 0-16,0 6-1 15,0-4 1-15,3-2 1 16,0 3 1-16,0-3 0 15,0 0 0-15,1 0 1 16,2 3 1-16,0 2 0 16,0-2 1-16,2 4-2 15,1 4 0-15,3 2-1 16,3 0 1-16,3 9-1 16,6-6 0-16,6 13-2 15,3 2 1-15,2 12 0 16,1 7 0-16,9 8-1 0,0-8 0 15,-7 3 0-15,-2-5 1 16,-6 8-1-16,-3 4 1 16,-3 12-1-1,-6 2 0-15,-6 3 0 0,-6-6 0 16,-9 6 0-16,-12 2 0 16,-6 6 0-16,-6 0 0 15,-5 2-1-15,-16 0 1 16,0-2-1-16,-11 7 1 15,-7-4-1-15,-2-6 0 16,-12-3 0-16,-7 1 1 0,-11-4-1 16,-3-4 1-16,-9 4-1 15,-15-9 1-15,-3-4 0 16,-9-5 0-16,-12 3 0 16,-2-21 0-16,-1-3 0 15,-3-8 0-15,-5-5 0 16,-1-3 1-16,9-8 0 15,-6-5 1-15,4-5-1 16,8-1 1-16,-3-4-1 16,6-9 0-16,3-10 0 15,0-3 0-15,13-2 1 16,5-3 0-16,6-14 1 16,11 1 1-16,7-11 0 15,9 3 1-15,15-11 0 16,-1-3 0-16,7-12-2 15,2-4 1-15,16 1-3 16,2-6 1-16,10-2-2 0,8-6 1 16,6 3-2-16,9 3 1 15,9 8-2-15,9 2 1 16,6 3 1-16,12 2 0 16,9 1-1-16,9 2 0 15,3 6 0-15,8 2 1 16,10 8-1-16,2 5 1 15,7 3-1-15,-10 8 0 0,4 6 1 16,-6-1 0 0,-13 13 0-16,-2 1 0 0,-12 5 1 15,-3 2 0-15,-4 0 0 16,-5-2 0-16,-3 5 0 16,0 0 0-16,-9 0-1 15,-12 3 1-15,-6 0-1 16,-11-1 1-16,-13 1-1 15,-12 3 0-15,-8 4 0 16,2 1 1-16,-5-1-1 16,8-2 0-16,4 0 0 15,11-7 1-15,9 1-1 16,10-10 1-16,20 0-3 16,17-5 0-16,16-10 0 15,24-1 0-15,14 0-1 16,19 3 1-16,5 0 0 15,3 10 0-15,-6 11 1 16,-14 11 0-16,-16 10 0 0,-17 14 1 16,-15 12 1-16,-12 4 1 15,-30 12-4-15,-3-2 1 16,0 19-11 0,0-6 1-16</inkml:trace>
  <inkml:trace contextRef="#ctx0" brushRef="#br0" timeOffset="118811.2771">11545 6437 8 0,'-21'-5'4'0,"9"-3"-1"16,9 0 4-16,0-2-6 15,0-4 0-15,0-2 2 16,-3 3 0-16,0-3-4 15,-3 0 0-15,0 3 2 16,1 5 1-16,-1 3-1 16,-3 8 0-16,3 10 1 15,-6 16 0-15,3 5 3 16,0 11 0-16,6 3 1 16,6 5 0-16,3-3 0 15,6-2 0-15,3-3-1 16,0-11 0-16,3-10-2 15,-3-13 1-15,0-6-1 16,-4-18 0-16,-2-11-2 0,0-16 1 16,-3-7-1-16,0-12 1 15,3-4-2-15,6 2 0 16,3 3-2-16,3 13 0 16,0 5 0-16,-3 6 1 15,0 5-1-15,-7 10 0 16,-5 8 0-16,-12 14 1 15,-8 10 1-15,-4 3 0 16,3 8 0-16,3 2 0 16,12 4 1-16,15 1 0 0,18 1-1 15,17 2 1-15,13-2-2 16,8 0 0-16,10 5 0 16,-1-13 1-16,-14 2-1 15,-13-2 1-15,-11-3-1 16,-15-2 1-16,-9-3 0 15,-9 0 1-15,-18-1-1 16,-21 4 0-16,-15-3 0 16,-17 2 0-16,-24 6-1 15,-10 11 0-15,-17-4-1 16,-12 1 1-16,-9 0-2 16,3-6 0-16,15-7-5 15,15-6 1-15,27-13-3 16,23-19 1-16</inkml:trace>
  <inkml:trace contextRef="#ctx0" brushRef="#br0" timeOffset="119222.8286">12319 6310 28 0,'-3'-2'14'0,"-6"36"-18"16,3-21 26-16,-6 8-20 16,-9 11 1-16,-3 8 1 15,4 2 1-15,-4 11-7 16,3-5 1-16,3 2 1 15,3-2 0-15,3-9-5 16,6-2 1-16,6-13-5 16,0-16 0-16</inkml:trace>
  <inkml:trace contextRef="#ctx0" brushRef="#br0" timeOffset="119578.2605">12581 6379 35 0,'-3'-5'17'0,"0"42"-28"16,0-24 31-16,0 11-21 15,0 10 1-15,0 1-1 16,0 4 0-16,3 6-4 15,0-2 1-15,3-4-4 16,-3-10 1-16</inkml:trace>
  <inkml:trace contextRef="#ctx0" brushRef="#br0" timeOffset="120206.2519">12119 6382 37 0,'30'-16'18'0,"77"-3"-27"0,-62 9 36 0,20 2-26 16,13 5 1-16,-1-2 0 15,-5 0 0-15,-10-1-3 16,-5 4 0-16,-19 2 2 15,-8-3 1-15,-12 6-1 16,-6 5 0-16,-3 0 0 16,-3-3 1-16,0 0-2 15,0-2 1-15,0-1 0 16,3-2 0-16,-1 0-1 16,1 0 0-16,0-2-1 15,0-1 1-15,-3 8 0 16,-3 3 0-16,-3 3 0 15,-3 5 1-15,0 8-1 16,0 2 0-16,0 8 0 16,0-4 1-16,0 4-1 0,0 0 0 15,3 3 0 1,0-5 1-16,0-5 0 0,0-6 1 16,0-5 1-16,3-6 0 15,3-4 2-15,3-9 0 16,3-5-1-16,0-3 1 15,3-2-2-15,0 3 0 16,-3-6-2-16,0 2 1 16,0-1-3-16,-1-1 0 15,-2 2-1-15,-3 4 1 16,0 2-1-16,-3 3 1 0,-6 10-2 16,0 6 0-1,-3-1 1-15,-3 9 0 0,-2 10-3 16,-1 5 1-1,0 6-8-15,0 7 1 0,12-7-2 16,0-27 0-16</inkml:trace>
  <inkml:trace contextRef="#ctx0" brushRef="#br0" timeOffset="121032.9141">12944 6660 26 0,'-18'-6'13'0,"9"-2"-18"15,9 8 21-15,-3-2-16 16,0-1 1-16,-3 3 3 16,3-8 1-16,0 3-5 0,0 5 0 15,3 0 3-15,6-3 1 16,3-2 0-16,6-3 1 15,6-3-3-15,6 1 0 16,2-1-1-16,1 3 1 16,0-2-1-16,0-1 0 15,-1 3-2-15,-8 8 1 16,-6 0 1-16,-3 0 1 0,-3 0 0 16,-3 3 0-16,0-1 0 15,-3 4 1-15,0 2-1 16,-3 0 1-16,3-3-2 15,0 3 1-15,3-3 0 16,3 0 0-16,3 1-4 16,2-4 1-16,7-2-4 15,0-2 1-15,3-4-3 16,3 1 1-16,0-5-4 16,-4-1 1-16,1-5-3 15,0 3 1-15</inkml:trace>
  <inkml:trace contextRef="#ctx0" brushRef="#br0" timeOffset="121454.9243">13578 6477 30 0,'-3'5'15'0,"9"27"-17"15,-6-19 27-15,0 6-24 0,0 7 1 16,-6 9 1 0,0-1 0-16,0 8-4 0,-3 1 0 15,3-1 2-15,-3-5 1 16,3-5-1-16,0-14 1 15,3-4 0-15,3-9 0 16,0-5 2-16,3-16 0 16,3-5-1-16,0-14 1 15,6 1-2-15,3 0 1 16,3-3-2-16,3 0 0 16,2 2-1-16,-2 3 0 15,0 6-2-15,0 2 1 0,-3 3 1 16,3 5 1-16,-1-2-1 15,7 4 1-15,3 4-2 16,0 4 1-16,-3 6 1 16,-4 6 0-16,-2 4-1 15,-3 17 1-15,-3 2 0 16,-3 11 0-16,-6 10 0 16,-6 3 0-16,-3 0 0 15,-3-3 1-15,0-10-6 16,-3-6 1-16,-3-7-6 15,-3-9 0-15,-3-13-6 16,-2-10 1-16</inkml:trace>
  <inkml:trace contextRef="#ctx0" brushRef="#br0" timeOffset="121904.9768">13494 6604 40 0,'-5'0'20'0,"13"0"-29"0,-2 0 35 15,3 0-26-15,9 3 0 16,15-3 0-16,0-6 1 16,2 4-2-16,4-4 1 15,-3-4-1-15,3-1 0 16,-1 1 0-16,1-6 0 16,-3 5 0-16,-4 3 0 15,-2 6-1-15,0 4 1 0,6 9 1 16,-7 7 0-16,1 1-1 15,-3 10 1-15,-3 8 1 16,-6 3 1-16,-6-1 0 16,-7 4 1-16,-5-6 1 15,0-8 0-15,0-8 2 16,-3-5 0-16,1-8-1 16,2-19 0-16,2-7-2 15,7-14 1-15,6-5-1 16,12 3 0-16,15 2-3 15,8-3 1-15,4 9-1 16,0 10 0-16,-4 8-2 16,-11 8 1-16,-15 3-2 15,-15 5 0-15,-18 5-2 16,-27 0 0 0,-116-10-10-1,-3-11 1-15</inkml:trace>
  <inkml:trace contextRef="#ctx0" brushRef="#br0" timeOffset="124067.4874">7666 7813 44 0,'-17'-5'22'0,"-4"29"-30"16,15-16 23-16,-9 2-19 15,3 6 1-15,3 0-13 16,3 0 1-16,12-3 15 15,6-16 1-15</inkml:trace>
  <inkml:trace contextRef="#ctx0" brushRef="#br0" timeOffset="124626.4268">12968 7347 59 0,'-3'0'29'0,"0"-2"-59"16,3 2 66-16,0 0-50 0,3-3 1 15,6 3-10-15,0-5 0 16</inkml:trace>
  <inkml:trace contextRef="#ctx0" brushRef="#br0" timeOffset="125060.3551">16819 6929 40 0,'-9'0'20'0,"-5"-5"-42"0,11 5 34 16,-3 0-15-16,0 3 1 15,0-1-9-15,3 4 0 16,9 2 11-16,6-3 1 15</inkml:trace>
  <inkml:trace contextRef="#ctx0" brushRef="#br0" timeOffset="125478.5916">23186 7408 49 0,'185'11'24'0,"-66"34"-87"0,-89-42 55 0</inkml:trace>
  <inkml:trace contextRef="#ctx0" brushRef="#br0" timeOffset="127779.187">2826 8924 23 0,'-8'-18'11'0,"-1"10"-7"0,9 8 12 16,0 0-18-16,0 11 1 0,-6 2-1 16,3 16 1-16,-9 16 2 15,0 24 1-15,-3 5 0 16,3-8 0-16,-3-5 2 15,0-3 1-15,3-10 1 16,6-11 1-16,3-11 0 16,-2-13 1-16,5-13-2 15,8-10 1-15,7-17-4 16,9-10 1-16,3-10-3 16,9-6 1-16,11-3-5 15,-5 3 1-15,9 11 0 16,-1 5 0-16,-5 5-1 15,-3 11 1-15,-4 8 0 16,-8 2 0-16,-6 8 2 16,0 9 0-16,-4 7 1 15,1-2 0-15,-3-4 0 16,6-1 1-16,3-6-1 16,8-6 1-16,4-7-1 0,-3-3 0 15,6-2-1-15,-1-3 1 16,1-1-1-16,0 9 1 15,-10 5-2-15,-2 11 0 16,0 5 1-16,-12 8 0 16,-3 13 1-16,-7 11 0 15,1 7-1-15,-9 3 0 16,6 3-7-16,0 3 1 16,6-8-7-16,0-14 0 15</inkml:trace>
  <inkml:trace contextRef="#ctx0" brushRef="#br0" timeOffset="129005.5705">4237 8953 20 0,'-9'-15'10'0,"9"1"-9"16,0 12 5-16,0-4-7 15,0 4 1-15,-6-3 2 16,1 2 0-16,-1 3 0 16,-3 8 0-16,-3 2 1 15,0 9 1-15,0 13 0 16,3 2 0-16,3 19-1 16,3 0 1-16,0 0-3 15,3-6 1-15,3-4 0 16,-3-9 1-16,0-5-1 0,0-13 0 15,-3-8 1-15,-3-8 0 16,-3-8-1-16,-3-8 0 16,0-10-1-16,3-11 0 15,7 2-1-15,-4-4 0 16,12-4-1-16,2 9 0 16,1 2 1-16,6 3 0 15,6-3 0-15,3 6 0 16,12-1 1-16,17-2 0 0,7 3-1 15,2-1 0-15,10 4-2 16,-1 4 0 0,-2 6-3-16,-7 2 1 0,-8 6-5 15,-16 5 1-15,-8 3-3 16,-15 2 0-16</inkml:trace>
  <inkml:trace contextRef="#ctx0" brushRef="#br0" timeOffset="129177.7024">4145 9115 54 0,'-36'3'27'0,"42"-1"-42"16,6-2 58-16,12 0-53 15,15 3 0-15,20-3-17 0,4-13 0 16</inkml:trace>
  <inkml:trace contextRef="#ctx0" brushRef="#br0" timeOffset="129529.9257">5110 8956 34 0,'-6'13'17'0,"-3"11"-18"0,3-8 20 0,3 13-18 16,-12 13 1-16,6 11 1 16,-3 6 0-16,6-1-4 15,0 8 1-15,3-5-1 16,3-8 0-16,0-11-3 16,0-10 0-16,0-6-6 15,3-15 0-15</inkml:trace>
  <inkml:trace contextRef="#ctx0" brushRef="#br0" timeOffset="129713.8188">4651 8964 60 0,'-6'-13'30'0,"81"10"-57"0,-43 6 63 15,19-1-54-15,26 4 0 16,10-14-6-16,-10-13 0 0</inkml:trace>
  <inkml:trace contextRef="#ctx0" brushRef="#br0" timeOffset="130295.6709">5749 9205 37 0,'-23'53'18'0,"5"18"-23"16,9-47 30-16,0 5-24 15,0 6 0-15,0-1-1 0,3-5 0 16,0-5 2 0,3-11 1-16,-6-10 2 0,6-14 0 15,0-7-2 1,3-17 1-16,15-10-1 0,6-18 0 16,15-6-4-1,11-3 0-15,7 4-3 0,0 9 0 16,-7 9 0-16,-5 8 1 15,-12 13 0-15,-10 10 0 16,-11 14 2-16,-12 10 0 0,-11 6 1 16,-7 7 1-16,0 6 0 15,6 5 0-15,-3 0 1 16,15 6 0-16,15 4-1 16,9 1 1-16,9-3-1 15,8-2 0-15,7-4-1 16,6 4 1-16,-10-9-1 15,-8-2 1-15,-9-5 0 16,-6-6 0-16,-3 0-1 16,-10 3 1-16,-13 2-2 15,-10 4 1-15,-12 4-2 16,-15-2 1-16,-14 10-4 16,-10 1 0-16,-11-1-2 15,-3-2 0-15,5-6-5 16,4-10 1-16</inkml:trace>
  <inkml:trace contextRef="#ctx0" brushRef="#br0" timeOffset="130551.5057">6607 8919 51 0,'18'13'25'0,"2"35"-40"0,-14-27 51 16,-3 19-38-16,-9 10 0 15,-6 0-4-15,1 1 1 0,-4-1 4 16,0-8 0-16,0-5-2 16,3-8 0-16,6-7-2 15,3-12 0-15,6-2-5 16,12-16 1-16</inkml:trace>
  <inkml:trace contextRef="#ctx0" brushRef="#br0" timeOffset="130866.3743">7357 8906 29 0,'3'8'14'0,"3"-13"-18"16,-6 7 22-16,0 6-13 16,0 0 1-16,-3 8 2 0,-3 13 0 15,-3 13-10-15,-3 19 0 16,0 3 7-16,0 2 1 15,3 8-7-15,0-5 1 16,0-6-5-16,0-10 0 16,1-8-7-16,2-13 1 15,3-22-1-15,-6-15 0 0</inkml:trace>
  <inkml:trace contextRef="#ctx0" brushRef="#br0" timeOffset="131064.5083">6678 8932 62 0,'9'-26'31'0,"104"-11"-65"15,-62 29 70 1,154-24-59-1,-20-2 0-15</inkml:trace>
  <inkml:trace contextRef="#ctx0" brushRef="#br0" timeOffset="131678.7043">7788 9358 23 0,'-3'37'11'0,"-8"19"-3"0,5-38 23 0,-3 6-26 15,-3-3 1-15,3 3 4 16,0-5 1-1,0-6-12-15,3-8 0 0,0-10 8 16,3-11 0-16,6-10-2 16,3-1 1-16,3-5-4 15,3-2 1-15,0 2-3 16,0 1 0-16,3-4-2 16,2-2 1-16,1 3-3 15,6 2 1-15,0 3-1 16,0 2 1-16,5 4-2 15,4 4 1-15,3 8 1 16,0 9 0-16,-4 4 0 16,-5 6 1-16,0 3 0 15,0 0 0-15,0-1 4 0,5-2 1 16,4 0 0-16,0-5 0 16,-1-9 1-1,10-9 0-15,9-9-4 0,2-13 0 16,7 0-3-16,-4 2 1 15,-2-2-1-15,-10 11 0 16,-2 7 0-16,-9 11 0 16,-6 6 3-16,-7 7 0 15,-5 13 2-15,-3 12 1 0,-6 7-2 16,-6 2 1-16,-6 6-5 16,-3-2 1-16,-3 4-6 15,0 1 0-15,3-6-6 16,3-10 1-16</inkml:trace>
  <inkml:trace contextRef="#ctx0" brushRef="#br0" timeOffset="132113.7638">9238 9070 44 0,'-9'50'22'0,"3"85"-35"16,3-95 41-16,3 7-34 16,0 4 0-16,0-9 1 15,0-8 0-15,0-10 12 0,0-3 1 16,0-10-4-16,6-24 1 16,0-6 2-16,3-18 0 15,6-16-3-15,3-10 0 16,0-11-7-16,8 5 1 15,4-3-2-15,9 9 0 16,0-1 2-16,-1 9 0 16,1 10 2-16,3 8 0 15,-4 5 2-15,-5 14 0 16,0 10 1-16,-6 10 1 0,-4 12-3 16,-2 15 0-16,3 8 0 15,-6 13 0-15,-3 13 0 16,-6 9 1-16,3-1-4 15,-3-7 0-15,-4-6-3 16,-2 0 0-16,-3-10-4 16,-8-14 1-16,-13-10-5 15,-15-13 0-15</inkml:trace>
  <inkml:trace contextRef="#ctx0" brushRef="#br0" timeOffset="132281.6668">9286 9078 20 0,'6'-32'10'0,"29"11"-6"16,-26 16 12-16,9-1-13 16,6 6 0-16,9 6 0 15,-1-1 0-15,7 8-6 16,6 3 1-16,2 5-2 16,1 6 1-16,-3-1-5 0,2-5 1 15</inkml:trace>
  <inkml:trace contextRef="#ctx0" brushRef="#br0" timeOffset="132609.1444">10077 9282 21 0,'33'26'10'0,"-6"24"-7"0,-24-34 16 16,0 5-18-16,-3 11 1 15,0 2 2-15,-3 1 0 16,0-1-3-16,0-7 0 0,0-9 5 16,-3-10 1-16,0-5-2 15,0-14 1-15,0-13-1 16,0-7 0-16,3-14-5 15,0-19 1-15,6-7-6 16,9-9 1-16,9 9-1 16,12-6 0-16,2 8 0 15,13 6 1-15,9 10 1 16,5 13 1-16,1 14 0 16,-4 13 1-16,-8 7 1 15,-13 17 0-15,-8 10 2 16,-18 3 0-16,-24 13 4 15,-23 0 0-15,-28 13 0 16,-23-2 0-16,-16-6-8 16,-8-7 0-16,-3-22-10 15,27-13 1-15</inkml:trace>
  <inkml:trace contextRef="#ctx0" brushRef="#br0" timeOffset="136181.2403">2463 10395 18 0,'-9'-5'9'0,"12"13"-5"16,3-3 10-16,-6 6-12 0,0 10 0 16,3 14 4-16,-3 12 1 15,-3 25-8-15,-6 12 1 16,3 25 3-16,-2 7 0 16,-1-23-2-16,9-14 1 15,-6-15-6-15,3-17 0 16,3-12-5-16,9-27 0 15</inkml:trace>
  <inkml:trace contextRef="#ctx0" brushRef="#br0" timeOffset="136394.9605">2457 10462 37 0,'-23'-8'18'0,"29"8"-25"16,2-3 33-16,19-2-31 16,12-8 1-16,20 2-6 15,10-10 0-15,14 0 9 16,10-3 0-16,2 0-8 16,-6 8 0-16</inkml:trace>
  <inkml:trace contextRef="#ctx0" brushRef="#br0" timeOffset="136603.8398">2306 10858 43 0,'-18'6'21'0,"95"-12"-43"0,-35-1 49 16,26-9-37-16,39-8 1 16,12-5-8-16,6-8 1 0</inkml:trace>
  <inkml:trace contextRef="#ctx0" brushRef="#br0" timeOffset="136976.7234">3163 10888 30 0,'24'29'15'0,"-4"26"-16"16,-14-44 25-16,0 2-20 16,-3 0 0-16,3-2 3 15,-12-3 0-15,0-8-7 0,-3-8 0 16,-2-8 6-16,-4-8 1 16,6-5-4-16,6 0 0 15,12-5-3-15,3-1 1 16,11 1-4-16,4 2 0 15,3 6-4-15,-3 4 0 16,-3 9-5-16,-7 8 1 16,-2 5-1-16,-6 3 0 15</inkml:trace>
  <inkml:trace contextRef="#ctx0" brushRef="#br0" timeOffset="137321.5332">3404 11118 54 0,'-12'2'27'0,"51"-2"-49"15,-15-8 58-15,17 1-56 16,22-9 0-16,2-8-4 16,4-5 1-16,-4-3 63 31,-133 45-40-31,205-89-1 15,-81 23 1-15,-11 8 8 16,-12 10 1-16,-10 9 0 16,-14 7 1-16,-18 14-11 0,-11 16 1 15,-16 12 0-15,-12 12 0 16,-8 7 2-16,-1 8 1 16,6 3-1-16,10-5 1 15,14-3-3-15,12-3 0 16,15-2-6-16,12-6 1 15,18-10-8-15,11-8 0 16</inkml:trace>
  <inkml:trace contextRef="#ctx0" brushRef="#br0" timeOffset="137655.1905">4231 11134 21 0,'21'-11'10'0,"9"16"-13"0,-21-2 10 0,3 0-5 16,0-1 0-16,3 6 2 15,0-2 1-15,2-1-4 16,1-3 0-16,6-2 4 16,3-5 1-16,6-5-1 15,5-12 0-15,1-4-1 16,-3-3 1-16,-7-8-3 16,-8 5 1-16,0 0-2 15,-3 6 0-15,-15 5-1 16,-6 7 1-16,-18 9 0 15,-3 10 0-15,-8 11 1 16,-1 13 1-16,-9 11 0 16,-5 8 1-16,11-1 0 15,3 4 0-15,15-4-4 16,12-2 1-16,18-5-8 16,15-8 0-16,15-16-8 0,20-16 1 15</inkml:trace>
  <inkml:trace contextRef="#ctx0" brushRef="#br0" timeOffset="138029.0469">5824 10126 42 0,'-9'31'21'0,"-3"96"-27"0,9-82 35 0,-15 32-28 16,-12 24 1-16,1 2 4 15,-7-5 1 1,0-3-7-16,1-16 1 16,5-15 5-1,9-25 0-15,21-20-1 16,9-19 0-16,12-5-5 16,17-9 1-16,13-7-2 15,14 0 1-15,1 3-2 16,-1 4 0-16,-11 6 1 15,-12 6 0-15,-7 4 1 16,-11 6 1-16,-6 6-2 16,-18 4 1-16,-18 9-3 15,-17 7 1-15,-16 8-5 16,-18 3 1-16,1 3-4 0,-9-8 1 16,2-1-5-16,16-7 0 15</inkml:trace>
  <inkml:trace contextRef="#ctx0" brushRef="#br0" timeOffset="138348.9522">6279 10951 58 0,'3'-5'29'0,"6"2"-58"15,-6 6 58-15,3 5-39 16,0 0 1-16,3 2-3 15,0 3 0-15,-3-5 14 16,3 0 1-16,6-5-14 16,3-6 1-16</inkml:trace>
  <inkml:trace contextRef="#ctx0" brushRef="#br0" timeOffset="138483.0578">6440 10406 52 0,'-51'3'26'0,"-14"28"-56"0,53-20 58 16,-9 2-43-16,0 0 1 16,9 1-5-16,7-9 1 15</inkml:trace>
  <inkml:trace contextRef="#ctx0" brushRef="#br0" timeOffset="138617.9759">7056 10499 35 0,'36'58'17'0,"23"77"-25"16,-47-90 32-16,-6 21-33 16,-3 11 1-16,-9 2-9 15,-9-2 1-15</inkml:trace>
  <inkml:trace contextRef="#ctx0" brushRef="#br0" timeOffset="138779.4247">6375 10837 24 0,'-39'-74'12'0,"57"35"-16"16,-6 28 17-16,14-2-11 16,10 2 1-16,15 3 0 15,11 0 0-15,10 8-5 16,14 6 0-16,3 7-2 16,1 8 1-16,-4-3-4 15,-12-4 0-15</inkml:trace>
  <inkml:trace contextRef="#ctx0" brushRef="#br0" timeOffset="139515.2696">7491 11054 53 0,'3'29'26'0,"-6"-5"-66"0,3-24 57 0,3-13-17 15,0-3 1-15,0-2 8 16,3-6 0-16,6-8-10 16,5 0 1-16,7 6 4 15,3-1 0-15,-3 6-2 16,0 8 0-16,-6 5-4 16,-4 8 1-16,-2 13 1 15,-3 8 1-15,-3 1 0 16,0 7 1-16,0 2 1 15,3-1 1-15,0-1 0 16,6-8 1-16,9-8-2 16,5-2 0-16,7-9 0 15,0-7 1-15,3-3-2 16,-1-5 0-16,-2 0-1 16,0 2 0-16,-10 3 1 15,1 0 0-15,-9 3-1 0,-3 2 0 16,-3 6 0-16,0 5 1 15,-3-3-3-15,0-5 0 16,0 5-4-16,2-2 1 16,4-3-3-16,3 0 0 15,0-3-2-15,3 3 1 16,3 3-1-16,6-6 0 16,2 3 2-16,10-2 0 0,9-6-1 15,-1 0 1-15,4 0 2 16,-7 0 0-16,-2-3 5 15,-9 1 1-15,-4-1 5 16,-8 3 0-16,-6 3 4 16,-6 2 0-16,-6 3-2 15,-9 6 1-15,-6-1-5 16,-3 0 1-16,0 8-3 16,-3 3 0-16,0 8 0 15,1-5 1-15,-7 2 0 16,0 0 1-16,3 0-1 15,3 0 0-15,3-5-4 16,3-3 0-16,3-2-5 16,6-3 1-16,6-5-2 15,9-3 1-15,9-6-6 16,6-4 1-16,14-9-1 16,7-5 0-16</inkml:trace>
  <inkml:trace contextRef="#ctx0" brushRef="#br0" timeOffset="139858.7263">9405 10956 40 0,'29'19'20'0,"10"81"-34"0,-33-63 41 15,-6 19-25-15,-6 26 1 16,-6 27 0-16,-6 4 1 16,1 1-4-16,-7-11 0 15,-3-10 6-15,3-14 0 0,0-21 1 16,0-15 0-16,7-27 0 15,2-22 0 1,0-31-5-16,6-24 1 0,12-26-8 16,12-24 1-16,9-3-4 15,23 1 0-15,13 4-1 16,29 8 0-16,3 19 4 16,-23 22 1-16,41 12 4 15,-15 16 1-15,-14 16 1 16,-22 16 0-16,-23 8 2 15,-30 11 1-15,-30 10-5 16,-30-3 1-16,-32-4-9 16,-36-4 1-16,-3-26-5 15,21-5 1-15</inkml:trace>
  <inkml:trace contextRef="#ctx0" brushRef="#br0" timeOffset="140609.8998">11396 8639 41 0,'-3'0'20'0,"9"42"-32"16,0-18 37-16,0 15-24 15,3 14 0-15,6 16-1 16,0 13 0-16,2 8-2 15,4 0 1-15,0-18-2 16,0-9 0-16,0-13-3 16,0-18 1-16,-1-13-4 15,-5-30 0-15</inkml:trace>
  <inkml:trace contextRef="#ctx0" brushRef="#br0" timeOffset="141063.8071">11491 8490 47 0,'-12'-23'23'0,"57"-14"-39"0,-18 26 49 16,23 6-35-16,28-3 0 15,29 0 0-15,30 3 1 16,18 2 3 0,17-5 0-16,10 0 0 0,-7-3 0 15,-5-4 3-15,0-9 1 16,-15 3 0-16,-7-8 1 15,-11 5-2-15,0 5 1 0,-12 6-3 16,-6 2 1-16,-14 6-4 16,-4 8 1-16,-6 15-2 15,-12 9 1-15,-5 12-1 16,-4 6 0 0,18 53 1-1,-11-5 0-15,-7-6 0 16,-2-7 0-16,-10 7-1 15,-8-2 1-15,-13 2-1 16,-8-2 1-16,-15-9-2 16,-15-4 0-16,-30-14 1 15,-23 0 0-15,-34-10 1 16,-56-9 0-16,-53-15-1 16,-48-16 0-16,-42-5-4 15,-24-11 1-15,10-11-6 16,14 11 0-16,30 3-5 15,39 0 0-15</inkml:trace>
  <inkml:trace contextRef="#ctx0" brushRef="#br0" timeOffset="141573.2977">10967 10552 35 0,'-14'13'17'0,"11"56"-29"0,3-48 29 15,3 16-13-15,-1 21 1 16,7 24 4-16,3 16 0 16,6 10-11-16,9 6 0 15,6-3 4-15,2-10 0 16,1-19-8-16,0-21 0 15,0-24-6-15,-4-37 1 16</inkml:trace>
  <inkml:trace contextRef="#ctx0" brushRef="#br0" timeOffset="142172.9642">11092 10292 47 0,'3'-18'23'0,"57"10"-33"15,-21 8 47-15,35 5-38 16,45 8 0-16,54 6-1 16,35-1 0-16,51-2 3 15,30 0 1-15,35-5 0 16,19-9 1-16,8 4 1 16,12-17 1-16,9-15 2 15,0-6 0-15,9-16 0 16,-12 1 0-16,-6 2-3 15,-17-3 1-15,-13 0-3 16,-21 1 1-16,-26 15-2 16,-36 6 0-16,-35 2-1 0,-19 8 0 15,-29 11 0 1,-24-1 0-16,-18 14-2 0,-21 11 1 16,-9 7-1-16,3 22 1 15,-11 10-1-15,-10 11 1 16,0 2-2-16,-2 6 0 15,-10 8 2-15,1-1 0 16,-7 4-1-16,-2 4 1 16,-1-2-1-16,-8 0 1 0,-6-10-2 15,-10-9 1-15,-8-5-3 16,-9-10 1-16,-15-6 0 16,-24-18 1-16,-17-1 1 15,-25-7 0-15,-44-3 2 16,-42-2 0-16,-68 5 3 15,-63-8 0-15,-80 2-1 16,-63 3 1-16,-77 6 0 16,-26-1 0-16,-25-2-1 15,-9-5 1-15,-8-4-5 16,23 1 1-16,30 0-8 16,39-11 1-16,41-7-8 15,69-17 0-15,72-20 0 16,76-22 0-16</inkml:trace>
  <inkml:trace contextRef="#ctx0" brushRef="#br0" timeOffset="142790.4326">12024 10581 48 0,'0'58'24'0,"48"66"-38"0,-30-81 53 15,5 9-46 1,10 7 1-16,6-6-7 0,-3-6 0 0,-4-10 15 16,4-16 0-16,-6-13-14 15,11-26 0-15</inkml:trace>
  <inkml:trace contextRef="#ctx0" brushRef="#br0" timeOffset="142952.342">13158 10673 57 0,'-9'141'28'0,"12"54"-43"0,3-134 62 0,9 8-59 16,6-6 1-16,9-10-14 15,5-18 0-15,7-35 29 16,-6-29 0-16</inkml:trace>
  <inkml:trace contextRef="#ctx0" brushRef="#br0" timeOffset="143124.9898">14239 10837 79 0,'-42'135'39'0,"39"35"-68"0,9-136 88 16,6-2-81-16,12-8 0 15,11-14-15-15,13-34 1 16</inkml:trace>
  <inkml:trace contextRef="#ctx0" brushRef="#br0" timeOffset="143300.0324">15272 10607 44 0,'-6'90'22'0,"-12"53"-24"15,15-103 30-15,3 10-37 16,6-5 0-16,3-11-5 16,5-15 0-16,7-22 15 15,3-18 0-15,12-13-12 16,14-22 0-16</inkml:trace>
  <inkml:trace contextRef="#ctx0" brushRef="#br0" timeOffset="143426.961">16444 10864 56 0,'45'55'28'0,"-6"33"-46"16,-25-59 64-16,1 0-69 0,-9 3 0 15,0-19-5-15,-21-26 1 16</inkml:trace>
  <inkml:trace contextRef="#ctx0" brushRef="#br0" timeOffset="143764.7088">11869 8940 55 0,'-3'11'27'0,"21"18"-36"16,-6-13 53-16,3 10-53 15,9-2 1-15,6-3-12 16,2-8 1-16,1-5 18 16,3-10 1-16</inkml:trace>
  <inkml:trace contextRef="#ctx0" brushRef="#br0" timeOffset="143888.6987">12346 8901 16 0,'32'-43'8'0,"43"-4"-22"0,-49 33 6 16</inkml:trace>
  <inkml:trace contextRef="#ctx0" brushRef="#br0" timeOffset="143976.5953">12685 8887 30 0,'-18'53'15'0,"15"-2"-14"0,9-36 30 0,3 7-37 15,3-4 0-15,12-5-13 16,5-15 1-1</inkml:trace>
  <inkml:trace contextRef="#ctx0" brushRef="#br0" timeOffset="144079.533">13262 8789 59 0,'12'11'29'0,"18"31"-49"16,-21-23 58-16,3 2-60 15,9 13 1-15,2-15-5 16,19-22 1-16</inkml:trace>
  <inkml:trace contextRef="#ctx0" brushRef="#br0" timeOffset="165410.9658">2187 8673 41 0,'-42'-24'20'0,"-47"32"-22"16,53-5 21-16,-24 13-27 16,-14 7 0-16,-1 1-6 15,4 0 1-15,14 3 16 0,16-6 1 16,17 0-11 0,24-5 1-16,15 0 5 0,18 0 0 15,20-1 4-15,7-1 1 16,5 2 0-16,-5-3 1 15,-13-3-1-15,-11 6 0 16,-3 5-1-16,-27 8 0 16,-18 11-1-16,-18 5 1 15,-23 8-4-15,-10 3 1 0,-17-1-3 16,2-5 0-16,-8-7-4 16,-3-9 0-16,17-10-2 15,7-11 1-15</inkml:trace>
  <inkml:trace contextRef="#ctx0" brushRef="#br0" timeOffset="165606.8563">1993 8385 20 0,'3'45'10'0,"6"103"-10"16,-3-87 21-16,-6 29-20 15,-9 37 1-15,0 8-1 16,-6-6 1-16,-3-18-6 16,0-10 1-16,-2-27-3 15,-1-29 0-15</inkml:trace>
  <inkml:trace contextRef="#ctx0" brushRef="#br0" timeOffset="165788.7534">2383 8655 47 0,'-21'161'23'0,"-59"148"-32"0,53-216 47 0,-9 29-54 16,-5 13 1-16,-1-6-9 15,0-36 0-15</inkml:trace>
  <inkml:trace contextRef="#ctx0" brushRef="#br0" timeOffset="166927.4773">2094 10430 39 0,'9'-45'19'0,"0"32"-27"15,-15 13 20-15,-6 5-22 16,-35 13 1-16,-31 12-5 16,-41 22 0-16,-24 15 24 15,-8 7 0-15,2-3-11 16,6 1 0-16,24-9 5 0,26-7 0 16,28-3 0-16,29-16 1 15,36-14-8-15,33-9 1 16,27-17-1-16,32-10 0 15,27-11 2-15,6-5 1 16,0 2 3-16,-3 6 1 16,-9 3 2-16,-27 7 0 15,-20 6-1-15,-16 13 0 16,-32 16-2-16,-36 18 0 0,-32 11-6 16,-25 16 0-16,-17-3-4 15,-15-3 1-15,12-7-3 16,11-22 0-16</inkml:trace>
  <inkml:trace contextRef="#ctx0" brushRef="#br0" timeOffset="167169.3115">1678 10181 55 0,'-45'148'27'0,"-56"196"-44"16,71-206 61-16,0 42-53 16,0 16 0-16,10-14-7 15,-4-23 1-15,6-19 19 16,0-42 0-16,3-34-13 16,-3-41 1-16,9-41 0 15,9-59 1-15,9-53 1 0,3-57 1 16</inkml:trace>
  <inkml:trace contextRef="#ctx0" brushRef="#br0" timeOffset="167290.7842">1942 10308 43 0,'12'82'21'0,"3"191"-32"0,-24-175 47 0,-6 111-48 16,1 18 0-1</inkml:trace>
  <inkml:trace contextRef="#ctx0" brushRef="#br0" timeOffset="168372.1259">2002 12094 41 0,'-9'-18'20'0,"-53"44"-22"0,32-7 20 0,-21 12-22 15,-23 17 1-15,-4 5-1 16,-11 8 0-16,12-3 5 16,8-8 1-16,22 0-5 15,20 1 1-15,30-6 0 16,27-8 0-16,20-3-1 16,34-2 1-16,2-3 0 15,9 0 0-15,-6 0 2 16,-23-2 1-16,-16 7 4 0,-14 6 0 15,-21 2 3-15,-24 14 0 16,-24 7-4-16,-32 14 1 16,-21 8-8-16,-31-1 0 15,-10-2-8-15,-22-21 1 16</inkml:trace>
  <inkml:trace contextRef="#ctx0" brushRef="#br0" timeOffset="168626.4569">1660 12107 43 0,'-3'104'21'0,"29"173"-32"31,-8-168 39-31,9 44-42 0,3 19 0 0,-12-8-4 16,-15-23 1-16,-6-17 27 16,-6-26 1-16,0-29-16 15,0-30 1-15,-3-31 1 16,9-48 0-16</inkml:trace>
  <inkml:trace contextRef="#ctx0" brushRef="#br0" timeOffset="168806.349">1859 11874 47 0,'-18'51'23'0,"-6"160"-31"0,16-129 49 16,-13 93-41-16,0 58 0 16,-6 37-8-16,6-6 0 15,-6-26 0-15,10-23 0 16,-1-51-5-16,3-42 0 0</inkml:trace>
  <inkml:trace contextRef="#ctx0" brushRef="#br0" timeOffset="169329.2327">2440 12578 28 0,'0'-8'14'0,"50"67"-21"0,-32-30 26 0,9 26-20 16,11 35 1-16,-5 19 4 16,6 20 0-16,0 4-4 15,-4-22 0-15,-5-5 0 16,-3-19 0-16,-9-21-6 15,-3-16 0-15,2-36-3 16,-11-30 1-16</inkml:trace>
  <inkml:trace contextRef="#ctx0" brushRef="#br0" timeOffset="169631.0602">2329 12496 41 0,'42'0'20'0,"152"-10"-51"0,-126 20 43 16,39 3-14 0,12 14 1-16,-3 15 5 0,-6 9 1 15,-14 7 0-15,-13 16 0 16,-14 8 3-16,-19 3 0 15,-11 7 0-15,-30 1 1 16,-24-3-6-16,-30-3 1 0,-29-5-9 16,-33-16 1-16,-36-8-4 15,-27-13 0-15,-17-2-5 16,-13-19 0-16</inkml:trace>
  <inkml:trace contextRef="#ctx0" brushRef="#br0" timeOffset="170262.1338">3978 12745 47 0,'0'3'23'0,"-6"71"-55"0,6-43 46 15,-11 17-15-15,-7 18 0 16,-9 16 7-16,3-2 1 15,-9 2-4-15,7-6 1 16,-4-4 2-16,6-14 0 0,3-10 0 16,6-19 1-16,6-16-5 15,3-21 0-15,9-21-4 16,6-21 0-16,9-19-1 16,6-21 1-16,18-5 0 15,-4-6 0-15,16-7 0 16,5 4 1-16,4 1 1 15,2 16 0-15,-5 5 1 16,5 8 1-16,-14 18 0 16,0 9 0-16,-10 12 1 15,1 14 1-15,-3 18-2 16,-4 17 0-16,-5 15 0 16,-3 13 1-16,3 14 0 15,-9 7 0-15,2 11-1 16,-2 8 1-16,-3 11-1 15,-3-6 0-15,-3 8-2 16,-6 6 0-16,-6 2-3 0,-3-2 1 16,-6-11-3-16,-9-11 1 15,-6-10-8 1,-6-14 0-16,1-25-2 0,-22-30 0 16</inkml:trace>
  <inkml:trace contextRef="#ctx0" brushRef="#br0" timeOffset="170757.0563">3987 12978 74 0,'-15'-3'37'0,"51"11"-77"0,0-5 78 0,23-3-53 15,34-8 0-15,32-3-12 16,12-2 1-16,-3-6 33 15,5-4 1-15,-8-4-18 32,-184 62 10-32,294-115 4 15,-98 48 0-15,-30 6 7 16,-30 10 0-16,-23 6-1 16,-21 10 1-16,-19 10-8 15,-32 11 1-15,-11 8-3 16,-25 6 1-16,-6 4 1 15,4-4 0-15,-7-3-1 16,7-1 1-16,8-2-1 16,12-7 0-16,15-4 0 0,15-7 1 15,24-6-3-15,24-5 0 16,26 0 0-16,16-5 0 16,14 2-1-16,0 0 0 15,-6 6 0-15,-12 8 0 16,-20 7 0-16,-24 3 1 15,-31 14-1-15,-25 7 1 16,-34 14-1-16,-23 5 1 16,-13-1-5-16,-23-1 1 15,0-6-4-15,3-16 0 0,14-11-5 16,28-15 0-16</inkml:trace>
  <inkml:trace contextRef="#ctx0" brushRef="#br0" timeOffset="170997.6439">6675 12687 68 0,'6'42'34'0,"42"72"-60"15,-36-64 71-15,0 19-56 16,-3 24 0-16,-7 10 5 15,-7 5 0-15,-10-2 14 16,-6-8 1-16,-3-8-13 16,3-13 1-16,0-19-4 15,3-18 1-15,15-33-6 16,3-30 0-16</inkml:trace>
  <inkml:trace contextRef="#ctx0" brushRef="#br0" timeOffset="171296.6509">6077 12597 54 0,'-3'-16'27'0,"98"-26"-86"0,-29 23 52 0,41 1 3 0,42 4 1 0,17 20 41 31,-210 23-38-15,469 40 5-16,-127 20 0 0,-78-1 8 16,-53-6 1-16,-48-5 1 15,-42-9 1-15,-32 6-12 16,-42-10 1-16,-54-3-9 16,-47-11 1-16,-48-5-7 15,-35-13 0-15,-13-14-6 16,-14-26 1-16</inkml:trace>
  <inkml:trace contextRef="#ctx0" brushRef="#br0" timeOffset="172019.6849">5496 12769 37 0,'18'-43'18'0,"48"-7"-39"16,-36 34 30-16,20-2-20 16,22 2 1-16</inkml:trace>
  <inkml:trace contextRef="#ctx0" brushRef="#br1" timeOffset="220434.28">1582 15084 17 0,'-18'-8'8'0,"4"-5"-2"15,14 2 8-15,-9 6-13 16,0 5 0-16,3-5 1 15,-3 5 0-15,0 2-3 16,0 3 1-16,0 11 1 16,3 16 0-16,3 16-1 15,-6 18 0-15,9 11 1 16,0 18 1-16,9 3-2 16,0-3 0-16,0-2 1 15,-3-11 0-15,3-6-6 16,-6-15 1-16,3-13-4 15,-15-27 0-15</inkml:trace>
  <inkml:trace contextRef="#ctx0" brushRef="#br1" timeOffset="220767.8436">1439 15121 14 0,'-17'-5'7'0,"17"-3"-21"16,-6 2 9-16</inkml:trace>
  <inkml:trace contextRef="#ctx0" brushRef="#br1" timeOffset="222956.9162">1362 15068 20 0,'-6'5'10'0,"15"-18"-16"0,-3 10 20 16,6-5-13-16,3 6 0 15,12-6 1-15,11 3 0 16,7-3-3-16,11-3 1 16,13 1 2-16,8-1 0 15,13-2 0-15,2-1 1 16,9 1-2-16,0 0 1 15,9-3 1-15,-5 0 0 16,8 3-1-16,-3 0 1 16,15-3-2-16,-6 0 0 0,6 3 0 15,9 0 0-15,-9-1-1 16,12 1 1-16,-3 5-2 16,-6 0 1-16,0 6 0 15,3 2 1-15,-3 0-1 16,-9 2 1-16,6-2-2 15,0 8 1-15,6 8 0 16,-9-8 0-16,9 0 0 16,-3 0 1-16,-3 0-1 15,-6-3 0-15,12-2 0 16,0-1 0-16,0-2 0 16,6-8 1-16,-6 3-1 15,0-3 1 1,77-5 0-1,-35-3 1-15,-4 11-1 16,-14-3 1-16,-6 8-1 16,-9-3 1-16,-3 1-2 0,-9 4 0 15,3-2 0-15,-15 3 0 16,3 2 0-16,-9-5 0 16,3 5 1-16,-15-2 0 15,0 5 0-15,4-8 1 16,-4 5-2-16,0-5 1 0,-3 0-1 15,-2-5 1-15,5 0-1 16,-6-3 1-16,3 5-1 16,-5-2 0-1,2-3-1-15,12 0 1 0,-9-3 1 16,10 1 1-16,-10-1-2 16,15 1 0-16,-6-1 0 15,6 3 0 1,-6 0 0-16,13 0 1 0,-4 3-2 15,6 0 1-15,-6-3-1 16,15 0 1-16,-6 3 0 16,0-1 0-16,6-2 0 15,3 3 1-15,-6 2 0 16,-6-2 0-16,0 0-1 16,3 2 0-16,-9 3 1 15,-3 0 1-15,-3-2-2 16,4-1 1-16,-10 3-2 15,9 0 1-15,-12-3 0 16,3 1 0-16,1-1 0 0,-7 3 1 16,0 0-2-16,-6-3 1 15,4 1 0-15,5-1 0 16,-3 0 2-16,0 1 0 16,-2 2-4-16,5-3 1 15,3 0 2-15,-6 1 0 16,1-4 0-16,-4-1 1 15,6-1-3-15,3-3 0 16,-3-5 1-16,1 3 0 16,-4 0 0-16,3-1 1 0,-6 1-1 15,-5 0 0-15,-4 0 1 16,-8 0 0-16,-4 2 0 16,-9 0 1-16,-5 1-2 15,-3 4 1-15,-7 6-1 16,-5 0 0-16,-6 6 0 15,-7 4 0-15,-2 9 1 16,0 7 0-16,-6 3-2 16,-3 16 1-16,-3 8 0 15,-4 6 0-15,1 1 1 16,0 1 0-16,6 3-1 16,0-3 0-16,-3 2 0 15,3-2 0-15,-3 2 0 16,-1-7 0-16,-2-6 0 15,0-5 0-15,0-5 0 16,0-3 1-16,0-8 0 16,0 0 1-16,0-5-1 0,3 0 0 15,-3-6-1-15,0-4 1 16,-4-4-1-16,1-2 1 16,-3-3-2-16,0 1 0 15,-3-1 0-15,-3 0 0 16,-3-2 0-16,-3 0 1 15,-3-3-1-15,0 0 0 16,-8 0 0-16,-4-3 1 0,-9 0 0 16,0 1 0-16,-8-1-1 15,-13 0 1-15,-9-5 0 16,-8 3 0-16,-15 0 0 16,-4 0 1-16,-11 2-2 15,-6-2 1-15,-9 2 0 16,-9 0 0-16,-9 3-2 15,-6 0 1-15,-12 3 1 16,-6 2 0-16,-3 1 0 16,-8 1 0-16,-4 1-2 15,-11 0 1-15,-1 0 1 16,-3-5 1-16,-2 5-3 16,-4-3 1-16,-8 0 1 15,-3 3 0-15,11-2 1 16,4 2 0-16,-1-6-1 15,-2-2 0-15,-1 0 1 16,7-2 0-16,-1-1-2 16,9 0 1-16,-11 1-1 15,8-1 1-15,10-5-1 0,-10 0 1 16,3-2 0-16,4 2 0 16,5-3 0-16,-3 3 0 15,-5 5-1-15,5 3 0 16,0 0 0-16,-2 3 1 15,2 0-1-15,0 2 0 16,7 3 0-16,-10 0 1 0,6-3 0 16,7 6 0-1,-7 2-1-15,-6 6 1 0,4 7-1 16,8 0 1-16,-6 1-1 16,4-3 0-16,8-3-1 15,-3-3 0-15,12 4 2 16,0-4 0-16,-3-5-1 15,10 1 0-15,-1-1 0 16,9 3 1-16,-12-8 0 16,15 2 1-16,-3 1-1 15,3-3 0-15,3 0 0 16,9-3 1-16,0 0-1 16,3 1 0-16,-1-4 0 15,4 3 1-15,0-2-1 16,3 0 0-16,3-6 0 15,3 3 0-15,-1-3 0 16,1 1 0-16,9-1 0 16,-6 1 0-16,3-1 0 15,11 3 0-15,-2-3 0 0,2 3 0 16,10 0 0-16,-3 0 0 16,2 0-1-16,4 0 1 15,11 0 0-15,1-2 1 16,5-1-1-16,7-2 1 15,2-1-1-15,-6-2 1 16,19 3 0-16,-1-5 0 0,0 4 0 16,6-2 1-16,-2 6-2 15,8-1 0-15,-6 0 0 16,6 3 1-16,3 3-1 16,3-3 1-16,3 3-2 15,4-1 1-15,-1 4-1 16,0-4 0-16,3 4-5 15,6 4 1-15,-6 3-8 16,3-15 1-16</inkml:trace>
  <inkml:trace contextRef="#ctx0" brushRef="#br1" timeOffset="228391.0026">1996 15071 1 0,'-12'-6'0'0,"-3"-17"4"0,9 17 0 0,3-2-2 16,-6-2 1-16,0-3 3 16,-2-1 1-16,2 4-8 15,0 2 1-15,6 0 4 16,-6 5 0-16,9 8-1 15,0 14 1-15,3 10-3 16,6 19 1-16,9 15-1 16,-4 14 1-16,1 2 1 15,3 6 0-15,0-8-3 16,-3-1 0-16,-3-7-6 16,-6-24 0-16</inkml:trace>
  <inkml:trace contextRef="#ctx0" brushRef="#br1" timeOffset="230734.5657">2002 14446 10 0,'-6'-10'5'0,"15"2"2"16,-3 5-1-16,-6-2-5 15,0 5 0-15,0-6 2 16,9-1 1-16,-9 1-4 16,0 1 1-16,3 0 1 15,-3-3 1-15,0 8-1 16,3-8 0-16,0 3-1 0,-3-6 1 16,6 6-1-16,-6-1 1 15,0 1 0-15,0-3 0 16,0 0 0-16,0 3 0 15,0 5 0-15,0-8 0 16,0 3-1-16,0-1 1 16,0-4-1-16,0 4 1 15,0-1 0-15,0-1 0 0,0 0-1 16,0 2 0 0,-6-2 0-16,6 1 1 0,0-1-2 15,-3 0 1-15,0 0-1 16,3 2 0-16,0 1 0 15,-3 0 1-15,3 5-1 16,0 0 1-16,0 2-2 16,0 4 1-16,6 4-1 15,3 9 1-15,0 10-1 16,0 8 0-16,0 3 1 16,-1 5 0-16,-5-3 1 15,3 3 1-15,-6 3 0 16,0-1 1-16,-6-10 0 15,3-2 1-15,-5-6-1 16,-1-11 1-16,-9-7-2 16,3-6 1-16,6-13-2 15,-6-10 1-15,6-1-4 16,6-13 0 0,12-20-1-1,0-1 1-15,0 10-1 0,6 6 0 16,-3 5-1-16,3 6 0 15,2 5 3-15,-8 5 0 16,6 5 0-16,-3 1 1 16,9 2-2-16,6 0 1 15,-3 0 1-15,-4-3 1 16,10 3-2-16,-3-2 0 16,-3-1 0-16,3-2 1 0,-10 0 1 15,1 2 0-15,-3 1 0 16,0 4 0-16,-3 1 0 15,-6 2 0 1,3 3 1-16,-9 3 0 0,0 2-1 16,3 1 1-16,-3-1-1 15,0 0 0-15,0 3-1 16,0 3 1-16,0-1-2 16,3 4 1-16,-3 9-2 15,-3 9 1-15,0 3 0 16,3 4 1-16,-9 1-1 15,3-3 1-15,3 3-4 16,-3 2 1-16,6-8-7 16,0-2 1-16,-3-16-2 15,-9-13 1-15</inkml:trace>
  <inkml:trace contextRef="#ctx0" brushRef="#br1" timeOffset="231125.563">2734 14147 39 0,'-27'-2'19'0,"21"10"-32"16,12-3 40-16,-6 5-28 16,9 4 0-16,-6 7 0 15,3 3 1-15,-6 15 1 16,0 9 1-16,0 5-1 15,-6-8 0-15,3 2 0 16,-3 1 1-16,3-6-2 16,3-2 1-16,-6-11-8 15,3-5 0-15,-5-11-3 16,-4-13 0-16</inkml:trace>
  <inkml:trace contextRef="#ctx0" brushRef="#br1" timeOffset="231340.9902">2642 14147 34 0,'-9'-5'17'0,"33"-6"-33"0,-6 6 32 16,14 5-23-16,1-10 1 15,6-4-7-15,3 1 1 16,-4 0 20-1,-112 60-8-15,181-107-6 16,-86 52 0-16</inkml:trace>
  <inkml:trace contextRef="#ctx0" brushRef="#br1" timeOffset="231517.6146">2693 14407 44 0,'-15'-6'22'0,"35"-4"-48"15,-8 2 55-15,12-3-41 16,0 1 1-16,-6-4-6 16,0 1 1-16</inkml:trace>
  <inkml:trace contextRef="#ctx0" brushRef="#br1" timeOffset="231770.5098">3434 14002 36 0,'6'21'18'0,"20"48"-23"0,-20-40 34 15,3 13-29-15,-9 16 0 0,-6 8 2 16,3 3 0-16,-3-8-3 16,-2 0 1-16,-1-5-4 15,0-6 1-15,-6-13-6 16,6-8 0-16,-6-18-2 16,-6-14 1-16</inkml:trace>
  <inkml:trace contextRef="#ctx0" brushRef="#br1" timeOffset="231922.7141">3112 14086 50 0,'0'0'25'0,"93"-2"-50"15,-49-6 55-15,31-5-50 16,23-9 0-16</inkml:trace>
  <inkml:trace contextRef="#ctx0" brushRef="#br1" timeOffset="232746.1812">2752 14502 25 0,'36'-21'12'0,"77"-14"-12"16,-77 22 12-16,20-8-20 0,4 2 0 15,-7 6-4-15,-5 5 0 16</inkml:trace>
  <inkml:trace contextRef="#ctx0" brushRef="#br1" timeOffset="233182.0418">3172 14195 19 0,'89'-35'9'0,"131"-4"-12"0,-145 20 16 15,56-12-14-15,32-9 0 16,4-5-9-16,-15-5 1 15</inkml:trace>
  <inkml:trace contextRef="#ctx0" brushRef="#br1" timeOffset="239697.7819">3803 14936 38 0,'-36'-11'19'0,"21"14"-17"0,12-1 19 16,3 4-23-16,-6 15 1 15,3 8-5-15,0 24 1 16,-6 26 3-16,-3 19 1 15,-14 34-9-15,2 19 1 16</inkml:trace>
  <inkml:trace contextRef="#ctx0" brushRef="#br1" timeOffset="277700.068">7806 5654 35 0,'-21'-42'17'0,"-2"26"-18"0,20 16 18 15,-6 3-22-15,0 7 0 16,0-2-9-16,0 8 0 0,3-3 15 15,0-5 1-15</inkml:trace>
  <inkml:trace contextRef="#ctx0" brushRef="#br1" timeOffset="278060.6366">12301 5196 39 0,'-24'-18'19'0,"0"23"-46"0,18-2 42 16,-6 5-26-16,-2 8 0 15</inkml:trace>
  <inkml:trace contextRef="#ctx0" brushRef="#br1" timeOffset="278492.0406">16593 5805 41 0,'-27'-19'20'0,"12"4"-34"0,15 12 40 0,-3 3-36 16,-3 0 1-16,-2 3-9 15,-1-3 1 1</inkml:trace>
  <inkml:trace contextRef="#ctx0" brushRef="#br1" timeOffset="286929.8047">3666 14761 26 0,'-18'3'13'0,"-15"2"-12"0,24-2 13 15,-3-3-15-15,1 0 0 16,-4 0 1-16,3-3 0 15,-9-5 1-15,0-2 1 16,-6-6-1-16,-2 0 1 16,2 0 1-16,-12 0 0 15,-6 0 0-15,-14 6 0 0,-1 7-1 16,-14 6 0-16,0 4-1 16,-13 7 0-16,-5 2-1 15,0 10 1-15,-1-2 0 16,1 5 0-16,-9 5-1 15,12 1 1-15,2 2 0 16,1 2 1-16,6-4-2 16,-7 5 0-16,4 2 0 15,8 3 0-15,10 0-1 16,3 5 1-16,11 0-1 16,3 1 0-16,13 4 0 15,8-7 1-15,15 2-1 16,12-2 0-1,9-1 0-15,15-7 1 0,17-6 0 16,10-2 0-16,14 0 0 16,10-8 1-16,11-3 0 15,12-5 0-15,12-6-1 16,-8-7 1-16,5-3 0 0,-3-8 0 16,-6-2 0-16,-3-9 1 15,-11-10 0-15,-1-5 0 16,3-6-1-16,-5-10 1 15,-1-6 0-15,1-2 0 16,-7-8-2-16,-6-8 0 16,-2 7-1-16,-7-4 1 15,-8-3 1-15,-9 0 1 16,-21 2-2-16,-7 1 1 16,-14 13-2-16,-14 0 1 0,-16 10-6 15,-24 13 0-15,-32 14-7 16,-24 3 0-16</inkml:trace>
  <inkml:trace contextRef="#ctx0" brushRef="#br1" timeOffset="333543.5574">8768 14642 1 0,'12'-13'0'0,"11"-8"0"15,-14 15 0-15,0-4 20 31,-38 63-20-31,58-135 14 16,-29 53 1-16,-3 5-19 16,-3 0 0-16,-3 3 13 15,-2 0 1-15,-4 2-7 16,-6 3 1-16,-3 6-2 0,-3-1 0 16,-9 8 0-16,-5 3 0 15,-1 0-1-15,-3 6 0 16,-2 4 1-16,-10 6 0 15,1 3-1-15,2 10 1 16,-8 0-2-16,-4 8 1 16,-2 13-1-16,-4 3 1 15,-5 16-1-15,11 10 1 16,-5 9 0-16,3 4 1 16,8 17-2-16,9-1 0 15,10 9 0-15,5 2 1 0,9 2-1 16,12 4 1-16,3-1-1 15,12 3 0-15,9-8 0 16,9-13 1-16,9-16 0 16,9-11 1-16,14-10 0 15,19-19 0-15,11-21 0 16,12-21 1-16,22-16-2 16,5-26 0-16,0-24-1 15,3-29 0 1,0-14-1-16,-6-21 1 0,-9-10 0 15,-15-14 0-15,-2-7 0 16,-16 0 1-16,-15 4-1 16,-17 9 0-16,-24 10-2 15,-27 27 1-15,-30 16-2 16,-32 13 0-16,-42 18-1 16,-33 19 1-16,-24 13-4 0,-20 11 0 15,-1 16-5-15,10 5 1 16</inkml:trace>
  <inkml:trace contextRef="#ctx0" brushRef="#br1" timeOffset="335256.1026">8116 14047 12 0,'-24'-3'6'0,"6"-18"-3"0,15 18 0 0,0-2-4 16,0 0 0-16,0-3 2 15,0 2 0-15,3-1 0 16,0-1 1-16,-3 2 1 15,6-2 0-15,-3-2 3 16,-3 2 1-16,3 3-1 16,0-6 1-16,0 6-2 15,0-1 1-15,0 6-2 16,0-5 1-16,0 5-4 16,6-5 1-16,0 2 0 15,-3-2 0-15,0 2-1 0,3 1 1 16,-3-4 2-16,0 1 0 15,-3 5 0-15,3-8 0 16,-3 8 0-16,0-5 0 16,0 5-1-16,3-6 0 15,0 1-1-15,-3 0 0 16,6 2-2-16,-3 6 0 16,3 7-1-16,3 6 1 15,0 5-1-15,0 3 1 16,0 11 0-16,0-1 1 0,-1 3 0 15,1 5 0-15,0-2 0 16,0-3 0-16,-3-8 1 16,0-5 0-16,-3-3 1 15,-3-7 1-15,0-1 0 16,0-11 0-16,-3-12 0 16,3-14 0-16,0-2-1 15,3-6 0-15,3-5-2 16,0-3 0-16,0-5-2 15,0 3 0 1,3 2 0 0,0 6 0-16,3 2-2 15,0 0 1-15,3 0-3 16,2-5 0-16,4 8 1 16,0 3 1-16,0-3 0 15,0 2 1-15,0 9 2 0,-1 2 0 16,-2 5 4-16,-3 6 0 15,3 5 0-15,-6 0 1 16,-3 5 0-16,0-2 0 16,-3 2-1-16,0 0 0 15,0 3-3-15,3 0 1 16,-1 3-2-16,4 0 1 16,-3-1-2-16,0 3 1 15,0 3 0-15,-3 3 0 16,3 5-1-16,-3 13 0 15,-3 0-1-15,0 0 1 0,-3 8-5 16,-3-3 0-16,0-8-7 16,0-5 0-16,0-5-6 15,-3-21 1-15,0-11-2 16,3-24 1-16</inkml:trace>
  <inkml:trace contextRef="#ctx0" brushRef="#br1" timeOffset="335500.0834">9033 13393 41 0,'-6'0'20'0,"9"53"-42"15,-3-37 42-15,3 8-22 16,0 8 0-16,-6 7 6 0,0 6 0 15,-3 5-2-15,3 6 0 16,-3 0 2-16,3-3 0 16,0-8-4-16,0-11 0 15,-3-10-9-15,-9-11 0 16</inkml:trace>
  <inkml:trace contextRef="#ctx0" brushRef="#br1" timeOffset="335667.7389">8866 13253 57 0,'36'-37'28'0,"86"-5"-53"16,-81 28 54-16,13-4-46 16,-3 2 0-16,-4 3-5 15,-11 10 0-15</inkml:trace>
  <inkml:trace contextRef="#ctx0" brushRef="#br1" timeOffset="335843.6331">8893 13563 58 0,'27'-6'29'0,"68"-12"-58"0,-68 12 60 15,8-2-46-15,10-5 1 16,0 5-8-16,-16-2 0 16</inkml:trace>
  <inkml:trace contextRef="#ctx0" brushRef="#br1" timeOffset="336100.9421">9467 13213 28 0,'0'8'14'0,"0"29"-11"0,6-21 20 0,3 13-21 15,3 6 0-15,0 4 2 16,0 4 0-16,0 4-7 15,-3-2 0-15,0 3-1 16,-3-6 1 0</inkml:trace>
  <inkml:trace contextRef="#ctx0" brushRef="#br1" timeOffset="336261.9875">9134 13060 55 0,'21'-37'27'0,"74"-32"-32"0,-53 50 45 16,29-10-43-16,33-8 1 15,6 6-22-15,-3 4 1 16,-8 11 21-16,-22 0 1 16</inkml:trace>
  <inkml:trace contextRef="#ctx0" brushRef="#br1" timeOffset="337103.0753">10092 13107 34 0,'-29'-13'17'0,"8"0"-27"0,15 13 27 16,0 8-18-16,3 8 1 16,0 5 1-16,0 11 0 0,3 10 3 15,0 8 0-15,0 3 4 16,3-8 0-16,0-8 1 16,0-8 0-16,-3-7 2 15,0-12 1-15,-3-13-5 16,-3-15 1-16,3-6-5 15,0-13 0-15,0-3-4 16,0-15 0-16,3-1-4 16,3 3 0-16,3 0 0 15,3 6 0-15,3 4 0 16,0 14 0-16,5 6 3 16,1 7 1-16,6 5 2 15,0 1 0-15,9 2-2 16,-7 5 1-16,-2-2 1 15,3-3 0-15,6 2-1 16,3-4 0-16,-1-6-1 16,4-3 0-16,3 1 1 0,2 2 0 15,1 8-1-15,-3 8 0 16,-1 11 2-16,-8 7 0 16,0 14 2-16,-3 13 1 15,-10 13 0-15,-2-5 0 31,0 19-11-31,-9-17 1 16,-3-15-8-16,-9-24 0 16,-6-22-3-16,-3-20 1 0</inkml:trace>
  <inkml:trace contextRef="#ctx0" brushRef="#br1" timeOffset="337316.9622">11146 12901 65 0,'36'98'32'0,"26"34"-87"15,-47-97 74-15,9 4-31 16,-3-2 0-16,-3-5 1 16,-6-5 1-16,-7-12 19 15,-2-7 0-15,-6-10-13 16,-2-11 1-16,-4-14 1 15,0-15 1-15</inkml:trace>
  <inkml:trace contextRef="#ctx0" brushRef="#br1" timeOffset="337778.6872">11354 12552 38 0,'3'-43'19'0,"15"14"-23"0,-15 21 39 15,3 1-36-15,0 4 1 16,0 0-2-16,3 14 0 15,6 7 3-15,6 14 0 16,2 13-1-16,4 3 1 16,6 10-1-16,0 0 1 0,-6 11 0 15,-4-6 1 1,-5 14 2 0,-9-8 0-16,-9-6 1 15,-9-7 0-15,-9-8 2 16,-2-9 0-16,-1-7-2 15,0-8 1-15,0-8-5 16,0-3 1-16,3-13-2 16,3-16 1-16,4-5-3 15,-1-6 0-15,6-12 2 16,3-1 0-16,3-5 0 16,3 0 1-16,9 3 1 15,5-1 0-15,10 1 1 16,3 0 0-16,3 5 0 15,-4 2 0-15,1 1 0 16,-3 5 0-16,-3 8-1 16,-6 7 0-16,-6 4-2 15,-6 10 1-15,-6 3-7 16,-6 2 1-16,0 3-10 16,-3 2 1-16,-6-4-6 0,0-6 0 15</inkml:trace>
  <inkml:trace contextRef="#ctx0" brushRef="#br1" timeOffset="338770.6508">11444 12615 45 0,'3'-23'22'0,"-3"1"-45"0,0 17 35 0,3-6-14 15,0 6 0-15,-3 5 2 16,0 0 1-16,0 3 3 15,0 7 0-15,0 14 0 16,3 8 1-16,5 18 0 16,10 6 0-16,9 10-2 15,3 5 1-15,3-4-3 16,-4-7 0-16,1-1-1 16,-6-12 1-16,-6-4 1 15,-9-9 1-15,-3-5 2 16,-6-10 0-16,-3-9 0 15,-3-12 1-15,-6-12 1 16,-6-15 0-16,-3-16-5 16,3-10 1-16,0-19-3 15,7-3 0-15,2 3-1 16,6-6 0-16,9 9-2 16,6 7 1-16,5 4 1 0,1 1 1 15,3 12-1-15,-3 7 0 16,3 8 0-16,-6 8 0 15,-3 11-2-15,-1 13 0 16,-5 8 1-16,-3 13 0 16,-6 8 1-16,-6 9 1 15,-2 1 0-15,-4 9 0 16,-6-8 1-16,-6 4 1 0,3 1-1 16,3-5 0-1,7-8 0-15,5-6 0 0,9 1 1 16,12-6 0-16,8 3 0 15,19-6 1-15,12-2 1 16,11 0 1-16,10 0-5 16,-1-3 1-16,-14-5-6 15,-7-3 1-15,-8-2-9 16,-6-11 1-16,-13-16-8 16,-11-5 1-16</inkml:trace>
  <inkml:trace contextRef="#ctx0" brushRef="#br1" timeOffset="339638.0371">12331 12396 63 0,'6'66'31'0,"29"114"-68"0,-29-125 62 16,3 9-31-16,0 2 1 15,0-8 6-15,-3 0 1 16,-3-7 4-16,-3-12 1 16,-3-4 0-16,0-14 0 15,-3-8 2-15,0-23 0 16,-6-12-5-16,-3-23 1 16,-5-10-5-16,-4-11 1 0,3-11-4 15,3-10 1-15,0 5-1 16,15 2 0-16,12 6 1 15,6 5 0-15,12 9-2 16,11 1 1-16,10 6 1 16,0 14 0-16,-1 10 0 15,-2 10 1-15,-6 11-1 16,-7 13 1-16,-5 11 1 16,-12 11 0-16,-9 10 1 15,-12 5 0-15,-6 3 1 16,-6 0 1-16,-3-3 1 15,-2-2 0-15,-1 0-1 16,0-3 1-16,0-5-2 16,3-3 1-16,4 0-2 15,5 0 1-15,3-3-1 16,3 1 1-16,6-6-1 16,3-5 0-16,6-6-2 15,6-7 1-15,8-11-4 16,7-5 0-16,15-21-4 0,8-9 0 15,10-10-1-15,8-2 1 16,-2-6 1-16,-13 8 1 16,1 0 4-16,-7 5 1 15,-8 3 2-15,-6 6 1 16,-6 4 0-16,-4 6 0 16,-11 5 0-16,-3 9 1 0,-6 4-2 15,-6 11 1-15,0 8-1 16,-3 13 0-16,0 11 2 15,0 13 1 1,0 13 2-16,3 8 0 0,3 8 1 16,0-5 1-16,3 0 0 15,6-11 0-15,3-8-2 16,0-10 1-16,3-11-3 16,3-13 0-16,5-16-5 15,10-16 0-15,0-21-5 16,2-13 0-16,-5-11-5 15,-6-13 0-15,-12 0-1 16,-9 8 0-16,-6 10 1 16,-6 8 0-16,-6 6 3 15,-3 10 1-15,3 6-1 16,3 2 0-16,9 3-1 16,9-8 0-16</inkml:trace>
  <inkml:trace contextRef="#ctx0" brushRef="#br1" timeOffset="340000.973">14117 12197 62 0,'35'72'31'0,"4"89"-54"0,-30-119 71 16,-3 9-53-16,-3-1 1 0,-3-5 2 16,-3-5 1-1,-3-6 6-15,-6-10 0 0,-9-11-2 16,-12-13 0-16,1-10 1 15,-4-17 1-15,0-15-4 16,4-16 1-16,8-19-7 16,9 0 1-16,15 0-2 15,18 1 1-15,11 4 1 16,19 6 1-16,15 5 1 16,11 8 1-16,-3 16 2 15,1 16 0-15,-10 18 0 16,-17 25 1-16,-18 17-3 15,-18 17 0-15,-12 13 0 16,-12 2 0-16,-9 6-3 16,-9-6 1-16,-11-2-6 15,-1-8 1-15,-9-14-5 16,-14-17 1-16</inkml:trace>
  <inkml:trace contextRef="#ctx0" brushRef="#br1" timeOffset="340420.929">11146 12692 59 0,'-3'21'29'16,"15"72"-43"-16,-6-53 60 0,6 12-53 16,6 12 1-16,8 10-22 15,13 5 0-15,6-7 30 16,-15-22 1-16</inkml:trace>
  <inkml:trace contextRef="#ctx0" brushRef="#br1" timeOffset="341156.9481">13983 12216 29 0,'9'-8'14'0,"14"32"-22"0,-11-19 23 0,9 13-13 16,6 14 0-16,3 24 7 16,2 15 0-16,7 14-7 15,3 15 1-15,-1 1 5 16,1 2 1-16,-6-18-1 15,-6-11 0-15,-4-11-3 16,-5-7 0-16,-9-14-3 16,-3-7 1-16,-3-9-2 15,-9-7 0-15,-6-9-3 16,-6-4 0-16,-3-4-7 16,-2-7 1-16,2 0-9 15,3-9 1-15</inkml:trace>
  <inkml:trace contextRef="#ctx0" brushRef="#br1" timeOffset="341531.7284">14227 12404 45 0,'12'-6'22'0,"86"20"-39"15,-62-12 37-15,32 11-27 16,36-2 1-16,24 10-11 16,12 8 0-16,-18-5 20 15,-27-5 0-15</inkml:trace>
  <inkml:trace contextRef="#ctx0" brushRef="#br1" timeOffset="342493.0027">8649 14414 44 0,'-27'-10'22'0,"-9"-6"-44"15,21 13 50-15,-9 3-31 16,-5 6 1-16,-10 4-3 16,-15 6 1-16,-5 11 6 15,-13 7 0-15,-5 16-4 16,-9 16 1-16,-7 14 2 16,10 12 0-16,0 20 2 15,8 12 0-15,4 27-1 16,14 18 0-16,16 6 1 15,14-6 1-15,21-10-1 16,21-14 0-16,12-23 0 16,17-27 1-16,19-23 0 15,23-25 1-15,15-23-3 0,21-42 0 16,15-35 0-16,15-43 1 16,6-28-3-16,-12-24 0 15,-21-16-2-15,-15-6 1 16,-21 1 0-16,-32 0 0 15,-28 15-2-15,-23 9 1 16,-20 15-3-16,-28 24 0 16,-36 24-3-16,-26 29 1 0,-33 32-6 15,-20 24 1-15</inkml:trace>
  <inkml:trace contextRef="#ctx0" brushRef="#br1" timeOffset="346323.0304">2758 15441 56 0,'18'5'28'0,"-15"-31"-54"0,6 15 29 0,12-10-18 15,-1-16 0-15</inkml:trace>
  <inkml:trace contextRef="#ctx0" brushRef="#br1" timeOffset="348228.2546">8283 15388 46 0,'-15'3'23'0,"-66"-30"-68"0,60-18 24 0</inkml:trace>
  <inkml:trace contextRef="#ctx0" brushRef="#br1" timeOffset="425407.7838">10503 16568 30 0,'0'-18'15'0,"-6"-17"-14"16,3 27 15-16,-9 0-18 16,-12 0 1-16,-11-7-2 15,-13 1 1-15,-17-2 5 16,-16 3 0-16,-17 3-1 15,-21-1 1-15,-18 6 0 16,-24 10 0-16,-14 6 0 16,-22-1 1-16,-14 14-3 15,8 10 1-15,4 4-2 16,9 17 0-16,-4 6-2 16,15 10 1-16,10 9 0 15,11 7 0-15,15 11-2 0,18 8 0 16,21-3 2-16,27-5 0 15,23 8 1-15,27-8 1 16,24-6-1-16,36-4 1 16,29-4 3-16,37-7 0 15,41-11-2-15,32-18 0 16,31-14-1-16,35-5 1 16,18-16 0-16,9-21 0 0,14-18-1 15,-5-11 1-15,-6-16-1 16,-18-21 0-16,-21-8 0 15,-32-3 1-15,-33-15-3 16,-39-3 0-16,-27 5 1 16,-33-3 0-16,-26 16-1 15,-33 3 0-15,-24 0-2 16,-32 6 1-16,-16 12-4 16,-14 11 1-16,-13 14-6 15,7 12 0-15</inkml:trace>
  <inkml:trace contextRef="#ctx0" brushRef="#br1" timeOffset="425783.8906">10569 16941 55 0,'14'32'27'0,"34"111"-51"0,-30-98 53 0,3 18-38 15,-3 14 1-15,-4 10-7 16,-2-7 0-16,-9-6 18 16,-9-3 0-16,-14-12-14 15,-19-12 1-15</inkml:trace>
  <inkml:trace contextRef="#ctx0" brushRef="#br1" timeOffset="426254.4105">6949 17558 35 0,'-3'8'17'0,"30"47"-26"15,-15-31 38-15,-3 18-27 16,6 9 0-16,5 10 0 16,1 7 0-16,-3 9-6 15,-6 8 1-15,3-1-6 16,9-15 1-16</inkml:trace>
  <inkml:trace contextRef="#ctx0" brushRef="#br1" timeOffset="426624.4088">7256 18060 30 0,'-27'3'15'0,"27"-8"-38"0,12 7 20 0,12 1 4 16,11 5 0-16,7 11 8 16,9-1 1-16,11 11-8 15,15 16 1-15,28 3 7 16,17 13 1-16,38 5 0 16,25 0 0-16,35-5-5 15,30-8 1-15,15-14-3 16,21-15 1-16,18-19-3 15,-19-20 1-15,-11-14-2 16,-30-14 0-16,-30-7-4 16,-29-14 1-16,-39-7-10 15,-33-11 1-15,-36-11-5 16,-38-2 1-16</inkml:trace>
  <inkml:trace contextRef="#ctx0" brushRef="#br1" timeOffset="430843.1894">21513 16671 47 0,'15'-23'23'0,"-21"-30"-26"16,0 31 23-16,-6-7-21 16,-5-5 0-16,-19-8 0 15,-21-3 0-15,-17 0 0 16,-18-3 1-16,-36 3-1 16,-9 11 0-16,-36 7 1 15,-14 11 0-15,-25 8 0 16,-5 16 0-16,-12 16 1 0,5 8 0 15,4 10-2-15,9 9 1 16,3 12 0-16,8 11 0 16,13 11-1-16,2-1 0 15,30 9-1-15,21 2 0 16,27 1 1-16,30-4 0 16,35-5 1-16,27-10 1 15,42 0 0-15,38 0 1 0,49-6 1 16,43-10 1-16,49-8 0 15,53-19 1-15,32-21-3 16,22-15 1-16,38-30-1 16,24-10 1-16,-6-24-2 15,-15-19 1-15,-26-8-1 16,-39 3 0-16,-42-8 0 16,-42-7 0-16,-41 7-1 15,-45-3 1-15,-39 14-1 16,-38 0 0-16,-33-9-4 15,-48 1 1-15,-47 2-6 16,-42 6 1 0</inkml:trace>
  <inkml:trace contextRef="#ctx0" brushRef="#br1" timeOffset="431263.9825">17912 16952 55 0,'12'-16'27'0,"47"16"-45"16,-35 0 39-16,9 11-28 15,-1 15 1-15,4 19-1 16,0 26 1-16,-6 22 12 16,-7 23 0-16,-8 19-7 15,-3 14 0-15,0-7-2 16,9-7 1-16,18-21-5 16,14-27 0-16</inkml:trace>
  <inkml:trace contextRef="#ctx0" brushRef="#br1" timeOffset="431564.0952">21993 16957 44 0,'53'109'22'0,"-17"163"-35"16,-24-187 41-16,-3 26-34 16,0 13 1-16,-3 1-2 15,-6-1 0-15,-6-29 3 16,-6-10 1-16,-18-24-7 15,-15-32 1-15</inkml:trace>
  <inkml:trace contextRef="#ctx0" brushRef="#br1" timeOffset="431924.7383">18340 17865 11 0,'-101'21'5'0,"27"-19"-10"0,65 4 6 16,3 7 9-16,12 3 0 15,9 8 7-15,23 2 1 16,22 11-20-16,38 11 1 0,51 13 16 15,41 2 1-15,46 9-6 16,52 2 0-16,28-3-2 16,5-2 1-16,10-14-6 15,-7-10 0-15,-32-15-5 16,-24-20 1-16,-36-20-4 16,-36-25 0-16,-23-23-11 15,-30-51 1-15,-36-31-2 16,-27-5 1-16</inkml:trace>
  <inkml:trace contextRef="#ctx0" brushRef="#br1" timeOffset="432871.2435">15108 14491 38 0,'0'-8'19'0,"27"27"-23"15,-16-6 19-15,7 6-15 16,3 23 0-16,3 13 1 15,-3 14 1-15,-3 11-1 0,-9 20 1 16,0 3 0-16,-3-2 0 16,2-11-3-16,1-13 0 15,0-14-8-15,3-23 0 16</inkml:trace>
  <inkml:trace contextRef="#ctx0" brushRef="#br1" timeOffset="433667.049">15072 14436 41 0,'-9'-11'20'0,"24"8"-39"15,0 3 33-15,18-2-16 16,23-9 0-16,25 1 2 16,17-12 0-16,21 4 4 15,30-1 0-15,38 1 1 16,31-6 0-16,26 6 1 16,35-1 1-16,31 1-1 15,23-6 1-15,16 0-4 16,20 5 1-16,27-4-3 15,20 1 1-15,16-1-2 16,8 1 1-16,-5 4-2 0,-27 10 0 16,-9 0 1-16,-45 13 0 15,-36 1-1-15,-32 4 1 16,-24 6 1-16,-36-3 0 16,-29 8 0-16,-16 14 0 15,-29 12-1-15,-18 9 1 16,-18 5 0-16,-18 0 1 15,-14 5-2-15,-13 5 0 16,-17 1 1-16,-13-6 0 0,-11-3-1 16,-6-2 0-16,-6-3 0 15,-3-13 0-15,-6 0 0 16,0-2 1-16,-4-4-3 16,-2-2 0-16,-3-2-1 15,-3-6 1-15,-2-5-1 16,-7-3 1-16,-9-5 0 15,-15 0 0-15,-6 0 1 16,-20-6 0-16,-16 3 0 16,-20 3 1-16,-3-2 0 15,-24 1 0-15,-18 1 1 16,-24-3 0-16,-20 3 0 16,-36-2 0-16,-30-4 0 15,-24-5 0-15,-42 3-1 16,-29-2 0-16,-21 2 0 15,-21 2 1-15,-18 3-1 16,-14 3 1-16,2 3 1 16,21 5 1-16,6-3-1 0,9-5 1 15,24-6-2-15,30-10 1 16,14-8-7-16,21-10 1 16,13-1-10-16,32-10 0 15,56-8-1-15,33-42 1 16</inkml:trace>
  <inkml:trace contextRef="#ctx0" brushRef="#br1" timeOffset="440135.9449">1481 16476 28 0,'0'-3'14'0,"42"-2"-19"15,-24-6 14-15,8-2-11 16,13-3 1-16,0 3-2 16,8 5 0-16,1 0 3 15,3 8 1-15,2 5-1 16,7-2 0-16,-4 7 1 16,13 1 0-16,8-3 1 15,15 5 1-15,7-2 0 16,17-3 0-16,12 0-2 15,18-8 1-15,17 0-1 16,16-3 1-16,20 0-2 16,7-5 1-16,11-5 0 15,9-3 1-15,9 3 0 0,3 0 0 16,10 2-1-16,-1 3 1 16,3 0 1-16,-6-2 0 15,9-9-2-15,6-10 0 16,0-5 0-16,12-1 0 15,5-2 0-15,-2-2 1 16,6-4-1-16,-3 9 0 16,6-1 0-16,2-7 0 0,-2 2 0 15,9-2 1-15,5-3-1 16,-5 0 1-16,15 3-1 16,11 5 1-16,-17 2-2 15,11 4 1-15,1 7-1 16,-15 8 1-16,-10 8-1 15,4 8 0-15,-12 5 1 16,-6 9 0-16,-6-4-1 16,-1 3 1-16,-17 9 0 15,1-4 1-15,-22 9-1 16,-15-6 1-16,-23-3-1 16,-16 3 0-16,-26-7 2 15,-21-4 0-15,-12 1 0 16,-15-3 0-16,-17-3-1 15,-16 0 1-15,-5 1-1 16,-13-4 1-16,-5-2-2 16,-9 0 0-16,-10 0-6 15,-5-2 0-15,-9-4-11 16,-18-12 1-16,6-22-2 0,3-31 1 16</inkml:trace>
  <inkml:trace contextRef="#ctx0" brushRef="#br1" timeOffset="440995.7723">12363 15915 1 0,'9'-35'0'0</inkml:trace>
  <inkml:trace contextRef="#ctx0" brushRef="#br1" timeOffset="441802.6049">12533 15767 16 0,'33'-16'8'0,"8"-6"-4"0,-23 17 9 0,3 3-12 15,6-4 1-15,3 6 1 16,2-2 1-16,7 2-5 16,9 0 0-16,5 2 2 15,4 1 0-15,11 2 0 16,4-2 1-16,20-1-2 16,0 4 0-16,13 2 0 15,2 0 0-15,12 2 1 16,-3 3 0-16,6-5-1 15,6-2 1-15,3-1 0 16,0-2 1-16,0-6 0 16,12-2 0-16,-6-1-1 15,0-2 1-15,5 1-1 16,-8-1 0-16,-3 2-2 16,3-2 0-16,-3 3 2 0,-3-3 0 15,3 3 0-15,6 0 1 16,-3 2-1-16,0-2 0 15,9-1 1-15,-3-4 1 16,3 2-2-16,2-5 1 16,-2-1-1-16,3-2 0 15,3 1 0-15,0-1 0 0,3 0 0 16,2 0 1-16,1 3 0 16,6-6 1-16,9 11-2 15,2 3 0-15,4 2 0 16,2-2 0-16,13-3 0 15,11 5 1-15,1 1-2 16,11 2 1-16,-3 2 0 16,13-2 0-16,-7 0 0 15,6 3 0-15,-5 5-1 16,-10-3 1-16,-6 6-2 16,-11-1 1-16,8 4 0 15,-8-4 1-15,-7 4-2 16,-8-4 1-16,-6 3 0 15,-1-2 0-15,-8 0-1 16,0-4 0-16,-10 4 0 16,1-3 0-16,-18-3 0 15,-6 1 0-15,-9-4-1 16,-3 1 1-16,-14-3 2 0,-16 0 0 16,-6 0 0-16,-11 0 1 15,-13 0-2-15,-8 0 0 16,-15 0 1-16,-7 0 0 15,-2 0-3-15,-6 2 1 16,-3 1-1-16,-3 0 1 16,0-1 0-16,-6 1 1 15,0 0 0-15,0-1 0 16,0-2 1-16,-3 3 0 16,0-3-3-16,-3 0 0 0,0 3-5 15,0-3 0-15,0-8-6 16,-3-13 1-16</inkml:trace>
  <inkml:trace contextRef="#ctx0" brushRef="#br1" timeOffset="441974.5864">23856 15430 45 0,'3'-5'22'0,"-6"10"-35"16,6 1 42-16,-3 10-30 15,0 5 0-15,6 19 0 16,3 12 0-16,3 15 1 15,3 12 0-15,5-2-8 16,4 7 1-16,6-15-3 16,-6-27 0-16</inkml:trace>
  <inkml:trace contextRef="#ctx0" brushRef="#br1" timeOffset="442659.7223">1204 16005 40 0,'-18'13'20'0,"39"103"-24"15,0-68 20-15,6 21-17 16,15 29 0-16,-1 23-11 16,4-2 0-16,5-10 9 15,-17-22 1-15</inkml:trace>
  <inkml:trace contextRef="#ctx0" brushRef="#br1" timeOffset="463331.5154">18162 9895 19 0,'-6'0'9'0,"3"-18"-2"0,3 13 10 16,0-1-17-16,0 1 0 31,0-3-2-31,6 5 0 16,0-2 1-16,9 5 1 15,8 3-2-15,10-3 1 16,6 2-1-16,17-2 1 0,10-2 2 16,5-1 0-16,10-5 0 15,14-2 0-15,6-4 2 16,9-1 0-16,6-7-2 16,24-9 1-1,6-1-1-15,15 0 1 0,14 0-2 16,7-2 1-16,3 0-1 15,-1-3 1-15,13 7-1 16,-13 4 1-16,-8-1 0 16,-4 1 1-16,-17 5 0 15,-9 2 0-15,-9 6-1 16,-9 5 1-16,-12 3-1 16,-3 5 1-16,-15-3-2 15,-5 3 1-15,-4 0-2 16,-3 3 1-16,-14 2 0 15,-10 0 1-15,-5 6-2 16,-10 2 1-16,-8 8-1 16,-9 14 1-16,-9 18-1 15,-12 18 1-15,-9 11-1 0,-6 16 1 16,-6 13 1-16,3 3 0 16,0-11-1-16,3-2 1 15,0-3 0 1,0-11 0-16,3-8 0 0,0 3 1 15,0-16-2-15,3-2 1 16,-3-6-2-16,-6 0 1 16,-9-10-1-16,-8-3 0 15,-16-3 0-15,-33-7 0 16,-47-9 0-16,-44-10 1 0,-49 3 2 16,-47-6 0-16,-38 3 5 15,-19 5 0-15,-2 0 0 16,14 0 0-16,25 3-8 15,17-5 1-15,-3-4-11 16,53-44 0-16</inkml:trace>
  <inkml:trace contextRef="#ctx0" brushRef="#br1" timeOffset="467205.3311">15027 7972 23 0,'182'-64'11'0,"-42"9"-7"0,-90 28 12 16,13 1-17-16,8 5 1 16,1-3-1-1,-1 11 0-15,1 5 1 0,-7 2 0 16,1 20-1-16,-4 15 0 16,-2 16 0-16,-4 13 1 15,-2 24 0-15,-12 21 0 16,-1 8 0-16,4 14 1 15,0 4-1-15,2-2 1 16,-5-18 0-16,-3-9 0 0,-1-7 0 16,-2-8 1-1,-3-9-1-15,-15-2 1 0,-13-5-1 16,-13-8 0-16,-43-3-1 16,-47-7 1-16,-36-12-2 15,-42-10 1-15,-35-15-1 16,-24-6 1-16,-3-8-3 15,11-14 1-15,16-2-6 16,18-15 1-16</inkml:trace>
  <inkml:trace contextRef="#ctx0" brushRef="#br1" timeOffset="486316.4556">23067 12721 31 0,'3'0'15'0,"3"0"-17"0,-6 0 16 15,6 3-16-15,3 7 1 16,6 12 0-16,9 7 0 15,2 29 2-15,7 24 0 16,9 48 1-16,14 34 0 16,-2 63 3-16,-3 59 1 0,-7 45 1 15,-5 20 0-15,3-1 1 16,-4-14 0-16,-2-29-2 16,-3-30 0-16,-6-36-7 15,-4-42 0-15,1-43-11 16,3-32 1-16,-12-60-4 15,-6-51 0-15</inkml:trace>
  <inkml:trace contextRef="#ctx0" brushRef="#br1" timeOffset="487218.5543">1249 13383 20 0,'0'21'10'0,"42"127"-8"15,-28-85 11-15,1 59-12 16,-6 82 0-16,-15 74 0 16,-12 68 0-16,-17 43 1 15,-13 13 1-15,-11-29 2 16,8-34 0-16,18-35-2 15,15-36 0-15,27-30-9 16,24-16 1-16,9-42-5 16,-10-50 1-16</inkml:trace>
  <inkml:trace contextRef="#ctx0" brushRef="#br1" timeOffset="497021.2341">13244 14134 21 0,'-5'-18'10'0,"5"-33"-18"0,-3 33 11 0,0-3 2 15,-6-6 0-15,0 1 6 16,-6-3 1-16,-3 2-14 16,0 6 1-16,-3 2 8 15,-9 4 0-15,-5 4-3 16,-13 6 0-16,-2 7-3 15,-7 14 1-15,-11 13-1 16,-4 16 0-16,-14 11 0 16,-4 15 0-16,1 17 1 15,0 12 1-15,3 6-2 16,-1 10 1-16,7 11 0 16,8 0 0-16,13 14-1 15,11 4 1-15,13 6-3 16,11 2 1-16,12-7-1 15,12-3 1-15,21-8-1 16,14 2 0-16,16-10-1 16,14-13 1-16,16-13 1 15,17-14 0-15,6-21 0 0,0-26 0 16,15-30-1-16,4-26 1 16,-1-26 1-16,6-35 1 15,3-31 1-15,5-30 0 16,-5-26-1-16,-6-21 0 15,-8-5 0-15,-22 7 1 16,-24 3-2-16,-23 13 1 16,-21 9-3-16,-36 12 1 15,-30 16-4-15,-35 17 0 0,-42 10-9 16,-51 5 1-16,-27 26-3 16,-11 14 1-16</inkml:trace>
  <inkml:trace contextRef="#ctx0" brushRef="#br1" timeOffset="497819.0943">8854 14661 41 0,'-24'-24'20'0,"21"-11"-38"16,6 27 39-16,3-7-20 15,3-4 1-15,6-7 2 16,3-4 0-16,12 1-5 15,5-10 1-15,1-1 3 16,12-5 0-16,17-8-1 16,13 3 0-16,14-6-1 15,27-7 0-15,18 2-1 16,21-3 1-16,23 4-1 0,10 1 1 16,14 12-1-16,-6 4 0 15,4 14 0-15,-13 8 1 16,4 11 0-16,-25 12 0 15,-17 9 2-15,-18 7 1 16,-12 6 0-16,-18 5 0 16,-14 3-1-16,-13 0 1 0,-17 5 0 15,-7 5 0-15,-14-8-4 16,-9 1 0-16,-9-1-2 16,-7-2 1-16,-5-3-6 15,-6-5 0-15,-9-8-7 16,-11-14 0-16,-10-10-1 15,0-18 1-15</inkml:trace>
  <inkml:trace contextRef="#ctx0" brushRef="#br1" timeOffset="498146.4257">12000 13536 28 0,'-9'0'14'0,"15"24"-41"0,3-19 26 15,6 14 10 1,3-3 0-16,0-1 4 16,3 9 1-16,2 8-18 0,7 5 0 15,6 8 10-15,0 5 0 16,-4-2-5-16,-5 5 1 15,-6-6 0-15,-12-2 1 16,-21 3 2-16,-21 8 0 16,-20-9 3-16,-22 1 1 15,-17-6-1 1,-12-7 0-16,-15-1-13 0,-6-18 1 0,-9-11-10 16,9-18 0-16</inkml:trace>
  <inkml:trace contextRef="#ctx0" brushRef="#br1" timeOffset="524481.1076">1698 14272 16 0,'-15'-27'8'0,"-11"1"-3"0,14 20 9 15,-9 4-11-15,-12 4 0 16,-2 6-1-16,-16 6 1 0,-6 12-4 15,1 19 0 1,-13 16 2-16,-5 8 0 16,-3 23-2-16,-7 25 0 0,1 2 0 15,-1 16 1-15,7-6 0 16,3 12 0-16,20-1 1 16,12 3 0-16,10 5 0 15,26-5 1-15,21 0-1 16,11-11 1-16,16-24 0 15,15-15 0-15,11-16 0 16,9-14 1-16,4-20 1 16,11-22 0-16,3-19 1 15,16-23 1-15,-4-29-2 16,3-35 1-16,-9-23-3 16,-12-25 1-16,-26-12-2 15,-24-16 1-15,-13-11-2 16,-26-3 1-16,-18-2-2 15,-14 18 1-15,-4 21-3 16,-12 22 1-16,-11 29-7 16,-10 28 1-16,-14 25-6 0,-9 18 1 15</inkml:trace>
  <inkml:trace contextRef="#ctx0" brushRef="#br1" timeOffset="553215.2503">9131 14700 18 0,'-12'-16'9'0,"6"0"-10"0,6 11 10 0,-3 0-8 15,0-3 1-15,-3 0-1 16,0 0 0-16,-3-2-1 16,-3 4 0-16,0-4 1 15,0-1 1-15,-2 3-1 16,-1 0 0-16,3 0 0 15,3-2 0-15,3-6 0 16,3 0 1-16,3-3-1 16,6-10 1-16,6-5 0 15,3-3 1-15,3-8 1 16,8-5 0-16,7-3-1 16,6 0 1-16,2 0-2 15,7-3 1-15,9-5-2 16,2 1 0-16,10-9-1 15,17 0 0-15,9-8-1 0,6-7 1 16,24-1-1-16,6-8 0 16,9 3 0-16,18-2 1 15,6-1 1-15,8 6 0 16,7 0-1-16,9 2 1 16,14 0 0-16,-3 3 0 15,16 3 0-15,-1-1 1 16,12 1-2-16,3-3 0 0,12 8-1 15,7 5 1-15,5-2 0 16,8 5 1-16,-5-1-2 16,21 15 1-16,24-4 0 15,-12 8 1-15,14 9-1 16,1 4 1-16,-12 9-1 16,5 10 1-16,7 5-1 15,-7 9 0-15,4 7 0 16,12 8 0-16,-13 6 1 15,4 2 0-15,-3 5-1 16,5 14 1-16,-8 5-1 16,-7 16 1-16,1-6-1 15,-6 14 1-15,-15 5-2 16,-9 11 1-16,-15 5 0 16,-6 18 1-16,0 9 1 15,-6 7 0-15,-15-10-2 16,-20-6 1-16,-4-4 0 0,-20-9 0 15,-12-5 1 1,-10-8 0-16,-8-8-1 0,-15-3 0 16,-15-2 0-16,-17-16 1 15,-13 3 0-15,-12-9 0 16,-8-2-3-16,-16-10 0 16,-5-6-1-16,-9-5 0 15,-7-6 0-15,-5-2 1 16,-6-5 0-16,-3-4 1 0,-3-4 0 15,-9-3 1 1,-6-3-2-16,-9-7 1 0,-9-6 1 16,-3-3 1-16,1-10-2 15,-1-8 0-15,0-8-1 16,0-2 1-16,0-4 1 16,3-7 0-16,7 3-1 15,-1 2 0-15,3 8 0 16,0 5 1-16,0 8-1 15,3 6 1-15,0 7-2 16,-3 9 0-16,9 7-1 16,6 14 0-16,15 15 0 15,12 17 0-15,20 12 0 16,13 22 1-16,-6 5 1 16,-10-3 0-16,-8 9 1 15,-9-9 0-15,-15 0 0 16,-33 1 1-16,-36-1-2 15,-41-8 0-15,-48-12-9 16,-51-12 1-16,-14-20-5 0,27-22 1 16</inkml:trace>
  <inkml:trace contextRef="#ctx0" brushRef="#br1" timeOffset="553816.4605">22772 14457 47 0,'21'-50'23'0,"-15"-32"-39"0,-12 50 43 0,-12-5-29 16,-14-6 0-16,-13-4-1 15,-15 2 0-15,-11 0 3 16,-21 2 0-16,-15 14-2 16,-6 8 1-16,-15 11 1 15,-3 10 0-15,3 13 2 16,8 11 0-16,4 7 1 15,6 22 0-15,21 6 1 16,15 12 1-16,17 14-2 0,18 2 1 16,24 14-2-16,30 4 1 15,27 1-2-15,26 5 1 16,40-8-2-16,34 1 1 16,28-4-1-16,21-12 0 15,26-17 0-15,-3-15 0 16,9-25 2-16,-5-25 0 15,-13-25-1-15,-23-15 1 16,-19-22 1-16,-35-10 1 0,-29-16 1 16,-28-16 0-1,-38-3-1-15,-39-15 0 0,-60-19-1 16,-44-5 1-16,-53-3-3 16,-43 0 0-16,-20 16-9 15,-30 5 0-15,-12 19-8 16,-12 13 0-16,36 0-3 15,21 0 1-15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0:08:59.83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14018 7623 28 0,'-17'-24'14'0,"8"37"-17"0,3 0 15 16,-9 11-12-16,-9 21 0 16,-6 11 2-16,0 4 0 15,1 9-2-15,5-3 0 16,6 6 0-16,6-3 1 15,6-8-4-15,6-6 1 16,9-10-5-16,12-13 0 0</inkml:trace>
  <inkml:trace contextRef="#ctx0" brushRef="#br0" timeOffset="345.5168">14524 7863 25 0,'-29'27'12'0,"17"60"-16"16,9-55 21-16,3 16-17 15,6 10 0-15,15-3 1 16,8-7 0-16,4-8 1 15,12-6 0-15,11-15 2 0,16-17 0 16,11-18 1-16,12-21 0 16,6-16-1-16,-14 0 0 15,-13-7-2-15,-14-7 1 16,-22-4-5-16,-20 8 1 16,-33 4-4-16,-23 14 1 15,-34 8-3-15,-26 16 1 16,-21 13-5-16,-18 13 1 0</inkml:trace>
  <inkml:trace contextRef="#ctx0" brushRef="#br0" timeOffset="946.7678">15420 7710 43 0,'-6'-34'21'0,"42"4"-32"0,-15 23 42 0,9-4-33 16,14 3 0-1,13 5-4-15,-1 6 1 0,-8 5 5 16,-6 5 1-16,-7 8-3 16,-8 8 0-16,-9 8 2 15,-9 6 0-15,-9-1 3 16,-9 3 0-16,-6 0 0 15,0 5 1-15,3-5-1 16,9 11 1-16,9-3-3 16,9-8 0-16,18-8-1 15,15-8 1-15,14-16-5 16,16-10 1-16,8-6-7 16,6-13 0-16,9-15-1 15,-5-9 0-15</inkml:trace>
  <inkml:trace contextRef="#ctx0" brushRef="#br0" timeOffset="1157.678">17328 7660 39 0,'-18'55'19'0,"-14"85"-29"0,26-105 41 16,-3 18-33-16,0 10 1 15,-3 9-6-15,-3-1 1 16,0-7 4-16,0-17 0 16,0-7-6-16,4-22 1 15,-1-15-2-15,-3-16 0 0</inkml:trace>
  <inkml:trace contextRef="#ctx0" brushRef="#br0" timeOffset="1398.0859">16834 7551 40 0,'-71'24'20'16,"-51"29"-25"-16,95-27 45 0,3 11-41 16,6 6 1-16,6 4 1 15,12-4 0-15,18-4-2 16,24-4 1-16,20-11-2 15,25-11 1-15,23-11-3 16,15-4 1-16,3-9-8 16,0-2 0-16,0-11-1 15,-3-13 1-15</inkml:trace>
  <inkml:trace contextRef="#ctx0" brushRef="#br0" timeOffset="2162.5716">18564 7260 28 0,'9'-21'14'0,"-1"50"-21"0,-8-8 26 15,0 14-19-15,0 15 0 0,-3 8 2 32,0 16 0-32,1 14-1 0,-1-1 0 0,3-10 2 15,3-11 0-15,-1-13 2 16,1-11 0-16,6-13 1 15,3-13 0-15,0-11-1 16,15-10 1-16,9-11-3 16,-1-5 0-16,7-6-3 15,6-2 0-15,2 6-3 16,-2 4 0-16,-3 6-1 16,-10 7 1-16,1 9-1 15,-3 8 1-15,-9 7 1 16,-12 3 1-16,-10 11-1 15,-16-3 1-15,-28-2 0 16,-9 2 1-16,-17 0-1 16,-13 0 0-16,-14-8-4 0,6-5 1 15,-6-8-6 1,14-8 1-16</inkml:trace>
  <inkml:trace contextRef="#ctx0" brushRef="#br0" timeOffset="2697.5534">19370 7932 26 0,'15'-13'13'0,"18"24"-18"15,-21-9 20-15,0 3-16 0,-3 1 1 16,8-4-1 0,-2 1 0-16,0-3 4 15,0-5 0-15,-3 2 1 16,0-2 0-16,0 2 0 0,0 3 0 16,3 5 0-16,2 6 1 15,4 8-4-15,6 7 0 16,-3 16-2-16,-3 11 1 15,0 8 0-15,-4 8 0 16,-2-6 0-16,-6 1 0 16,-6-6 1-16,-6-8 0 15,-9-10 1-15,-11-11 0 16,-7-21-5-16,-18-16 1 0,-17-18-8 16,-19-19 0-16</inkml:trace>
  <inkml:trace contextRef="#ctx0" brushRef="#br0" timeOffset="2974.251">20111 7414 46 0,'42'10'23'0,"0"70"-35"16,-36-49 40-16,-3 17-33 16,-3 21 1-16,-6 15-6 15,3 1 1-15,3-6 10 16,3-7 0-16,3-6-6 16,0-13 1-16,3-13 2 0,-4-9 1 15,-2-12-3-15,-8-19 0 16,-16-13-1-16,-12-14 0 15</inkml:trace>
  <inkml:trace contextRef="#ctx0" brushRef="#br0" timeOffset="3500.7638">19864 7744 42 0,'12'-18'21'0,"33"18"-35"0,-27 2 45 15,6 9-32-15,14 2 0 0,7 3 1 16,3-5 0-16,8-1 0 15,10 1 1-15,-1-6-1 16,4-2 0 0,-4-6 1-16,-5-2 1 0,-4-6-1 15,1-5 0-15,-7 1 0 16,-2 1 1-16,-9-2-1 16,-7 3 1-16,-8 3-2 15,-12-1 0-15,-12 11 0 16,-9 3 0-16,-12 5-1 15,-6 15 1-15,-14 12-1 16,-1 2 1-16,6 5 0 16,4 1 0-16,5 2-1 15,9 0 1-15,6 0-1 16,6-14 0-16,6-7 0 16,9-3 1-16,12-8-2 15,6-7 0-15,8-9 1 0,10-7 0 16,9-6-1-16,2 2 1 15,-5 1-1-15,-1-5 1 16,4 2 0-16,-6 0 0 16,-7 8 1-16,-5 8 1 15,-3 5-1-15,-9 3 1 16,-4 8 0-16,-8 8 0 16,-6 2 2-16,-6 3 0 15,-15 6-2-15,-14-1 1 0,-13-5 0 16,-18-5 0-16,-5-5-6 15,-1-1 1-15,10-7-8 16,23-14 0-16</inkml:trace>
  <inkml:trace contextRef="#ctx0" brushRef="#br0" timeOffset="3770.9239">21793 8099 58 0,'48'-13'29'0,"56"34"-45"16,-59-13 56-16,35 5-49 16,24 6 1-16,27-4-4 15,12 1 0-15,12-13 19 16,14-3 0-16,4-3-10 0,-3-2 1 15,-18 2 4-15,-19 3 0 16,-16 0-1-16,-25 6 0 16,-24 7-12-16,-23 0 1 15</inkml:trace>
  <inkml:trace contextRef="#ctx0" brushRef="#br0" timeOffset="4204.5146">23698 7900 31 0,'75'-2'15'0,"26"20"-22"15,-86-10 18-15,-6 5-13 16,-3 6 1-16,-9-3 3 0,-12 8 0 15,-9 7 2 1,0 1 0-16,0-5 2 0,0 4 0 16,1 6 2-16,2 6 1 15,3 4-3-15,6 9 0 16,6-11-7-16,3 5 0 16,-3 3-9-16,-9-5 1 0,-6-9-5 15,-14-25 1-15</inkml:trace>
  <inkml:trace contextRef="#ctx0" brushRef="#br0" timeOffset="4926.8084">13003 7943 23 0,'15'-21'11'0,"15"10"-12"16,-15 6 16-16,6-3-14 15,6 0 1-15,5 3-1 16,-5-1 1-16,-6 1-2 16,-6 0 1-16,-15 5 1 15,-18 5 0-15,-24 0 0 16,-38 9 0-16,-33 1 1 16,-42 9 0-16,-50-3-1 15,-37 11 1-15,-46 10 0 16,-31 1 0-16,-23 7-2 15,-9 6 1-15,0-3-1 16,2-1 0-16,19-4-1 0,26-3 0 16,39-13-1-16,36-6 1 15,36-7-5-15,41-9 1 16,39-2-7-16,29-13 1 16</inkml:trace>
  <inkml:trace contextRef="#ctx0" brushRef="#br0" timeOffset="5180.1904">9021 7937 26 0,'-21'6'13'0,"-54"49"-13"15,43-36 17-15,-31 15-16 16,-23 17 1-16,-24 17 4 15,-15 9 0-15,-9 2-5 16,15-2 0-16,21-11 2 16,32-7 1-16,30-7-4 15,30-4 1-15,33-8-8 16,45-9 0-16,56-23-5 16,32-31 0-16</inkml:trace>
  <inkml:trace contextRef="#ctx0" brushRef="#br0" timeOffset="10164.9638">10357 10718 12 0,'-6'3'6'0,"9"-11"-14"0,0 3 7 0,3-6-1 16,0-2 1-16,0 0 23 31,-24 23-22-31,27-55 1 16,-24 16 1-16,-3 3 3 16,-8 2 1-16,-10 3-1 15,-12-3 1-15,-8 5-7 16,-16 3 1-16,4-2-1 15,-13-1 1-15,-5 6 0 16,0 3 1-16,-6-4 2 16,2 4 0-16,-5 2 0 15,3 5 0-15,-10 3-2 16,4 3 1-16,-3 7-3 16,-6 12 1-16,6 4-1 15,-6 8 0-15,11 6 0 0,4 10 1 16,3 1-1-16,5 2 1 15,13 5 1-15,8 5 0 16,10 3 0-16,11 1 0 16,9-7-2-16,13 7 0 15,11-7 2-15,9 1 0 16,9 3 0-16,14-6 0 0,16 3-1 16,9-3 1-16,14-2 1 15,10-9 1-15,14-4-1 16,9-6 0-16,9-3-1 15,-2-15 0-15,14-6 0 16,-9-3 1-16,3-7-1 16,-6-8 0-1,3-6 0-15,1-7 1 0,-10-9-1 16,3-7 1-16,-9-6-2 16,12-10 1-16,1 2-1 15,-7-7 1-15,3-6-2 16,-3-8 1-16,-6 3-1 15,-5 0 0-15,-13 5 0 16,-20 5 0-16,-21 3-4 16,-33 3 0-16,-33 2-5 15,-33 6 1-15,-41-3-2 16,-36 0 1-16</inkml:trace>
  <inkml:trace contextRef="#ctx0" brushRef="#br0" timeOffset="22850.6456">13864 10477 3 0,'14'0'1'0,"4"-7"-3"0,-12 4 2 15,3 0 6 1,-3 11-6-16,3-24 2 16,3 11 0-16,-3 2-3 15,0 1 0-15,-3 2 2 16,3 0 0-16,-6 0 1 16,-3 0 1-16,0 0 1 15,3-6 0-15,-3-1 0 16,-3-4 1-16,-3-2 1 15,-9 2 0-15,-3-5-3 16,-3 0 0-16,-9-2-2 16,-2-1 1-16,-10 3-1 15,-9 3 1-15,-5 0-3 16,-13-3 0-16,-8 6 1 16,-9 4 0-16,-4-2 1 15,-8 8 1-15,-9 3-1 16,-12 5 1-16,-9 13-1 15,-9 3 0-15,-6-3-1 16,6 8 1-16,-6 8-1 0,6 6 0 16,6 7-1-16,3 8 0 15,0 5 1-15,21 1 0 16,6 5-1-16,9 8 1 16,14 2-2-16,13-5 1 15,17 0 1-15,13-10 0 16,11-1 0-16,12 1 0 0,18-1 1 15,12-2 1-15,11-3 0 16,13-5 0-16,21-5-1 16,8-1 1-16,9-10-1 15,19 3 1-15,11-8-1 16,18-8 0-16,18-6-1 16,8-5 1-16,19 1-1 15,3-9 1-15,5-5-1 16,1-8 1-16,-12-5-1 15,-13-8 0-15,-17-9 1 16,-3-9 1-16,-21-4-1 16,-12-10 0-16,-14-5 2 15,-19-8 0-15,-14-8-3 16,-22-13 1-16,-23-3-4 16,-21 2 1-16,-29 1-4 15,-28 2 0-15,-23 1-6 16,-24 2 1-16,-15 8 0 15,-6-3 1-15</inkml:trace>
  <inkml:trace contextRef="#ctx0" brushRef="#br0" timeOffset="29220.1069">15024 12020 20 0,'0'-13'10'0,"6"10"-13"0,-6 3 11 16,6 5-8-16,3-5 0 0,3 0 0 15,0-2 0-15,0 2 0 16,3 2 0-16,3-2 1 16,3 3 0-16,5 0 0 15,4-1 0-15,6 1 1 16,9 0 0-16,8 2-1 16,7-2 1-16,14 5-1 15,15-3 0-15,24 0 1 16,9 3 0-16,15-3-2 15,12 3 0-15,21 3 0 16,8-3 0-16,22 2 1 16,5-2 0-16,16 0-2 15,-1-2 1-15,12-4 1 16,0 1 0-16,9-1 1 16,3-4 0-16,3-6-1 15,3 3 1-15,-5 2 0 16,5-2 0-16,-9 2-1 15,-6 0 1-15,-12 3-1 0,-15-2 0 16,-11 2-2-16,-19 0 1 16,-17 0 0-16,-12-3 1 15,-21 0-1-15,-21 1 0 16,-21-1-2-16,-17 3 1 16,-18-2-1-16,-19-1 1 15,-20 0 0-15,-21-2 0 16,-21 0-1-16,-23-1 1 15,-24 1 1-15,-28-3 0 16,-26-2 0-16,-38-9 0 0,-37 0 0 16,-35 4 0-16,-45 1 0 15,-29 6 0-15,-39 8 1 16,-27 14 0-16,-9 4 0 16,3 14 0-16,9 2-2 15,24 6 1-15,17 2-8 16,19-2 1-16</inkml:trace>
  <inkml:trace contextRef="#ctx0" brushRef="#br0" timeOffset="38404.3055">5371 6406 8 0,'-8'-19'4'15,"16"1"-3"-15,1 10 4 0,12 0-6 16,9 2 1-16,12-2 0 16,14-2 1-16,13-1-1 15,8-2 1-15,18-3 1 16,12-2 0-16,10-9 1 16,17 3 1-16,8 6-1 15,13-9 0-15,15-2-1 16,5-5 1-16,13 2-1 15,-3-2 1-15,2-9-2 16,-14 4 1-16,-10 2-1 16,-2-3 0-16,-12 3 1 15,-3-3 0-15,-24 14-1 16,-18 5 0-16,-21-1 0 16,-17 4 0-16,-22 2 0 15,-23 0 0-15,-24 3-1 16,-26-3 0-16,-28 3 1 0,-17 0 0 15,-19-1 0-15,-2 1 1 16,-3 0 0-16,9 2 0 16,17 1-1-16,19 2 1 15,11 5-3-15,21-5 0 16,27 0-1-16,21 3 0 16,29 2 1-16,25 1 0 15,23 2-1-15,15 5 0 0,-6 11 1 16,-12 5 1-16,-20 3 1 15,-37 5 0-15,-32 11-1 16,-39 15 0-16,-32 9-1 16,-30 2 1-16,-30 3-7 15,2-8 0-15</inkml:trace>
  <inkml:trace contextRef="#ctx0" brushRef="#br0" timeOffset="38959.9063">8830 5114 22 0,'6'-13'11'0,"-3"24"-9"16,3-3 14-16,3 8-16 15,0 7 1-15,-3 17 0 16,3 18 0-16,6 14-2 16,0 4 1-16,2-1-1 15,4 1 1-15,9-15-7 16,-6-16 1-16</inkml:trace>
  <inkml:trace contextRef="#ctx0" brushRef="#br0" timeOffset="39379.6662">8577 5112 19 0,'-12'-16'9'15,"33"8"-9"-15,-9 5 11 0,12 3-11 16,15-2 0-16,17 4-1 16,16 6 1-16,5 5-1 15,9 11 1-15,-2-5 0 16,-13 7 0-16,-8 9 0 16,-7-6 1-16,-11 16 0 15,-13 0 1-15,-11 0 2 16,-15-3 0-16,-15 3-2 0,-23 5 1 15,-13-10-2 1,-15 2 0-16,-8-5-7 0,-6-5 1 16</inkml:trace>
  <inkml:trace contextRef="#ctx0" brushRef="#br0" timeOffset="40029.861">9637 5069 27 0,'-21'24'13'0,"15"56"-13"16,12-65 20-16,0 23-21 16,9 9 1-16,6 14-1 15,5 0 1-15,1 2 0 16,0-10 0-16,-6-18 2 16,-6-6 0-16,0-5 0 15,-3-6 1-15,-1-18 1 16,-2-16 0-16,-6-5 0 15,-3-19 0-15,0-15-2 16,0-3 0-16,0-6-3 0,0-5 0 16,3-5 0-16,6 5 0 31,15-7-2-31,3 10 1 16,0 7 0-16,-6 17 1 15,-4 8 0-15,-2 12 0 16,-6 12-2-16,-3 10 0 0,-9 8 2 15,-12 13 1-15,-11 3-2 16,-4 8 1-16,-9 2 0 16,0 3 0-16,1-3 2 15,5 1 1-15,6-3-3 16,15-3 0-16,18-3 0 16,18 3 1-16,12 0 0 15,11-2 0-15,16-1 1 16,11-7 0-16,-2-3 1 15,-1-1 0-15,1-7 0 16,-10-5 0-16,-14 0-3 16,-10-1 1-16,-5-2-9 15,-9-5 0-15</inkml:trace>
  <inkml:trace contextRef="#ctx0" brushRef="#br0" timeOffset="40242.7481">10482 4985 27 0,'-3'5'13'0,"12"19"-12"0,-3-8 17 16,0 8-18-16,0 10 0 15,-3 8 2-15,-3 6 1 16,0 7-6-16,0-2 1 15,0-5-5-15,0-14 0 16</inkml:trace>
  <inkml:trace contextRef="#ctx0" brushRef="#br0" timeOffset="40421.7499">10298 4871 34 0,'-3'-32'17'0,"68"-7"-23"16,-41 25 29-16,15 4-25 16,20-1 0-16,10-2-1 15,14 0 1-15,-9 10-4 16,1 3 0-16</inkml:trace>
  <inkml:trace contextRef="#ctx0" brushRef="#br0" timeOffset="40988.4646">9155 5220 33 0,'-18'6'16'0,"18"46"-21"0,6-33 27 16,9 21-24-16,8 7 1 15,10 6-15-15,9-5 0 16</inkml:trace>
  <inkml:trace contextRef="#ctx0" brushRef="#br0" timeOffset="41860.3238">10569 5069 23 0,'38'-37'11'0,"40"-5"-12"0,-58 29 13 0,16-3-13 15,6-3 0-15,-6 4-6 16,-4 4 1-16,-5-2 4 15,-6 2 0-15</inkml:trace>
  <inkml:trace contextRef="#ctx0" brushRef="#br0" timeOffset="42011.239">10310 5236 31 0,'-18'5'15'0,"50"11"-22"15,-5-10 31-15,9-6-31 16,26-8 1-16,25 2-9 16,17-4 0-16</inkml:trace>
  <inkml:trace contextRef="#ctx0" brushRef="#br0" timeOffset="43269.9425">10783 5236 21 0,'-54'5'10'0,"16"35"-10"0,32-32 13 16,0 5-15-16,3 0 1 15,6 1 0-15,6 2 0 0,3-6 2 16,5-5 0-16,16-5-2 16,9-18 0-16,17-9-1 15,16-7 0-15,8-8 1 16,3-9 0-16,-2-7 1 15,-4 3 1-15,-8-4 1 16,-13 12 1-16,-11 5 1 16,-19 7 1-16,-14 14-2 15,-15 0 1-15,-12 13-1 16,-8 8 0-16,-19 5-1 16,-3 3 0-16,-5 16-1 15,-10-3 1-15,3 13-1 16,7 1 1-16,5 10-2 15,6-3 0-15,13-5-1 16,11 0 0-16,18-2-1 16,17-6 0-16,10-5-3 15,12-14 1-15,8-12-4 0,4-6 1 16,9-19-1-16,2-7 0 16,-3-17 4-1,-73 4 4 1,94 10 2-16,-30-29 0 15,-11 18 1-15,-15 19 1 16,-15 13 1-16,-9 16 0 16,-9 21-7-16,-9 19 0 15,-6 5-3-15,-9 10 0 0,-6-10 1 16,1-2 1-16,2-9 2 16,6-7 0-16,3-12 4 15,3-9 0-15,3-1 3 16,4-10 0-16,5-8-1 15,3-3 1-15,3-11-3 16,9 3 0-16,11-10-3 16,19-6 1-1,9 6-4-15,17-3 1 0,7-5-1 16,8 4 1-16,0 7-1 16,-14 7 1-16,-7 3 2 15,-11 10 1-15,-12 9 1 16,-12 7 0-16,-10 8 1 15,-11 8 0-15,-12 11 0 16,-5 0 0-16,-7 7-1 16,-3 9 0-16,0 2-3 15,6-7 1-15,6 2-1 16,6 0 1-16,6-8 0 0,6-11 0 16,9 1 0-16,6-9 0 31,27-18 0-31,5-16 1 15,1-2-4-15,2-17 0 16,10-4-3-16,-4-4 1 16,-8 6 2-16,-9 3 0 15,-10 5 0-15,-5 5 1 0,-9 0 1 16,-6 19 1-16,-3 5 2 16,-3 10 1-16,-6 17-2 15,-3 2 1-15,-3 5 2 16,0 11 0-16,3 6 0 15,6 2 0-15,6-1 0 16,8-7 1-16,4-8-2 16,3-15 0-16,6-17-1 15,-1-13 0-15,4-16 0 16,6-8 0-16,3-13 0 16,-4-13 0-16,-2-5-1 15,-6-3 0-15,2-1-1 16,-2 4 1-16,0 18-2 15,-9 8 1-15,-4 8-1 16,-2 8 1-16,-6 5-1 16,-9 8 0-16,-3 8-1 15,-6 5 0-15,-3 6 1 16,0 2 1-16,0 5-1 16,9 9 1-16,15-1-1 0,9 1 1 15,6-9 1-15,9 1 0 16,8-11 0-1,1 0 0-15,-3-8 0 0,-7-8 0 16,-2-8-2-16,-3-3 0 16,-7-4-8-16,-11-7 0 15</inkml:trace>
  <inkml:trace contextRef="#ctx0" brushRef="#br0" timeOffset="43410.3969">13236 5165 53 0,'-51'53'26'0,"-23"37"-32"16,65-59 46-16,-3 14-54 16,6 6 0-16,3-1-14 15,15-29 1-15</inkml:trace>
  <inkml:trace contextRef="#ctx0" brushRef="#br0" timeOffset="44411.0278">14143 4503 8 0,'-9'-8'4'0,"6"-5"-3"15,3 13 4-15,0 0-6 16,0 5 1-16,0 6 4 16,-3 7 1-16,1 9-4 15,-7 15 1-15,-6 16 2 16,-3 43 0-16,-6 26 0 0,-9 32 1 15,9-3-3 1,10-19 1-16,5-15-3 0,9-3 0 16,6-29-5-16,9-24 0 15,8-26-1-15,4-40 0 16</inkml:trace>
  <inkml:trace contextRef="#ctx0" brushRef="#br0" timeOffset="45356.0076">13980 4495 20 0,'15'-8'10'0,"41"-18"-12"16,-29 21 19-16,9-3-17 15,23 2 1-15,19-2-2 16,14 3 0-16,33 2 0 0,18 3 1 15,23-5 0-15,25 3 1 16,20-4-1-16,18 1 0 16,30 0 1-16,24-3 0 15,12 2 1-15,26-7 1 16,22 0-1-16,20-6 1 16,24 4 0-16,9-4 0 15,2-5-1-15,-2-2 1 0,-3-3-1 16,-9 0 1-1,-9 5-2-15,-18-11 0 0,-20 6 0 16,-19-5 1-16,-38 10-1 16,-18 3 1-16,-30 5-1 15,-26 11 0-15,-10 21-1 16,-29 10 0-16,-13 14 0 16,-11 5 0-16,-6 18-1 15,-15 25 0-15,-17 1 1 16,-7 17 1-16,-9 11 0 15,6 15 0-15,4 3 0 16,-7 16 1-16,6-8-1 16,-9 0 1-16,7-14-1 15,-7 6 0-15,-6-18-1 16,-5-6 1-16,-1-21 0 16,-9-14 0-16,-8-7 0 15,-6-11 0-15,-10-15-1 0,-8-12 1 16,-12-1 0-16,-12-12 1 15,-12-2-2 1,-18-8 0-16,-18-8 1 0,-32-11 0 16,-28-2-1-16,-26 2 1 15,-32-7-3-15,-22-9 1 16,-32 1 1-16,-25-3 0 16,-23-5-1-16,-35-4 0 15,-19 1 0-15,-32 3 0 16,-21 5 1-16,-27 0 0 0,-27 8 0 15,-26 2 0-15,-25 6-1 16,-17 5 1-16,-15 5 0 16,-15 14 0-16,0 2 0 15,12 14 0-15,9 4 0 16,15 4 0-16,14-3 0 16,43 2 1-16,35-8-1 15,50-2 0-15,37-8-5 16,56-3 0-16,38-2-7 15,37-22 0-15</inkml:trace>
  <inkml:trace contextRef="#ctx0" brushRef="#br0" timeOffset="46075.8789">17718 4352 26 0,'6'-8'13'0,"15"61"-13"0,-6-13 15 15,6 26-17-15,0 22 1 0,-10 44-1 16,-5 34 1 0,-9 20 2-16,-2-9 0 0,-4-21-8 15,-6-5 1-15</inkml:trace>
  <inkml:trace contextRef="#ctx0" brushRef="#br0" timeOffset="47082.6078">14721 4874 16 0,'-12'-3'8'0,"15"11"-11"0,0-5 8 16,0 12-4-16,3 7 1 15,3 4 0-15,0 6 0 16,0 5-3-16,-3 3 0 16,-6-9 1-16,-3 4 1 15,0-9-5-15,-3 1 0 16</inkml:trace>
  <inkml:trace contextRef="#ctx0" brushRef="#br0" timeOffset="47311.6749">14670 4834 27 0,'9'5'13'0,"54"27"-18"16,-37-21 27-16,10 12-23 16,15 14 0-16,-1 0 1 15,-2 6 1-15,-6-4-2 16,-7-7 0-16,-2-3-6 16,-3-5 0-16</inkml:trace>
  <inkml:trace contextRef="#ctx0" brushRef="#br0" timeOffset="47520.5392">15355 4744 31 0,'-21'-5'15'0,"-12"13"-20"0,24 2 25 15,-9 14-21-15,-2 0 1 16,-7 16 0-16,6 2 0 15,0 3-1-15,-6 5 0 16,-2-2-2-16,-1-9 1 0,0-7-5 16,0-3 0-16</inkml:trace>
  <inkml:trace contextRef="#ctx0" brushRef="#br0" timeOffset="47952.6175">15429 4821 21 0,'15'37'10'0,"3"55"-12"15,-18-65 15-15,-3 12-13 16,-3 4 0-16,-3-9 3 15,0 1 0-15,0-14-3 16,3-3 1-16,3-10 2 16,0-2 1-16,3-14 0 15,6-16 0-15,6-13-2 16,6-14 0-16,6-7-1 0,-3 0 1 16,3 5-2-16,2 3 0 15,1 5 0 1,-3 13 0-16,-6 3 0 0,3 8 1 15,-4 8-2-15,4 10 1 16,-3 11-2-16,0 0 1 16,0 8 0-16,0 8 0 15,0 2 0-15,-1 11 1 16,1 0 0-16,-3 8 0 0,0-3-2 16,-6 6 0-16,-3 2-6 15,-9-10 0-15</inkml:trace>
  <inkml:trace contextRef="#ctx0" brushRef="#br0" timeOffset="48119.5221">15334 5032 23 0,'6'-10'11'0,"27"10"-13"0,-21-6 15 0,11 6-16 16,7 0 1-16,0 6-7 15,3-6 0-15,2 0 9 16,7-6 0-16</inkml:trace>
  <inkml:trace contextRef="#ctx0" brushRef="#br0" timeOffset="48673.4952">15858 4927 23 0,'12'-11'11'0,"24"-13"-14"0,-28 19 24 16,4 2-22-16,3 3 0 15,-3 0 0-15,0 5 0 16,0 6 1-16,-3 5 1 15,0 0-1-15,0 2 1 16,0 4 0-16,0-4 1 16,0 1 0-16,2-6 0 15,-2-3 0-15,0 1 1 0,3-6 0 16,3-5 1-16,-3-2-2 16,0-4 1-16,3-4-1 15,6-14 1 1,5-3-3-16,1 9 1 0,3-6-1 15,3 3 1-15,-1-6-2 16,1 4 1-16,0 4-1 16,-6 6 1-16,-9 0 0 15,-1 10 1-15,-2 3-2 16,-6 8 1-16,-6 3-1 16,-3 10 1-16,-3 13 1 15,-3 1 0-15,3-1-1 16,3 6 0-16,0-3 0 15,0 0 0-15,3-8-2 16,3-11 1-16,-3-2-6 16,3-3 1-16,3-10-3 15,0-14 0-15,3-4 2 16,0-20 1-16,3-10 4 0,0 3 1 16,-1-3 4-16,1 3 1 15,0 7 2-15,-3 9 0 16,-3 7-2-16,-3 14 1 15,-3 8-4-15,-3 7 1 16,-6 17-2-16,0 15 0 16,-3-2-1-16,0 10 1 15,3-5-4-15,3-11 0 16,0-7-4-16,0-9 1 0</inkml:trace>
  <inkml:trace contextRef="#ctx0" brushRef="#br0" timeOffset="48797.9426">16590 4969 33 0,'6'-74'16'0,"18"0"-17"0,-12 60 31 0,6-7-33 16,5 0 1-16,7-5-4 16,9 7 0-16,9-5 4 15,2 11 1-15,1-3-9 16,-7 6 1-16</inkml:trace>
  <inkml:trace contextRef="#ctx0" brushRef="#br0" timeOffset="48929.8684">16929 4784 25 0,'-38'34'12'0,"-4"-13"-17"16,33-15 21-16,0 1-18 16,3 4 1-16,0-3-1 15,6 0 0-15,9-3 1 0,9 0 0 32</inkml:trace>
  <inkml:trace contextRef="#ctx0" brushRef="#br0" timeOffset="49109.6108">16801 5093 18 0,'-53'21'9'0,"20"-13"-2"0,33-8 9 16,9 0-15-16,9 0 0 16,21-2-1-16,14 2 1 0,19-8-1 15,14 8 0 1,0 0-2-16,-5 0 0 0,-16 0-5 15,-8 0 1-15</inkml:trace>
  <inkml:trace contextRef="#ctx0" brushRef="#br0" timeOffset="49306.8402">16623 5286 26 0,'6'14'13'0,"35"15"-42"0,-29-27 22 16</inkml:trace>
  <inkml:trace contextRef="#ctx0" brushRef="#br0" timeOffset="54903.4437">2279 10954 12 0,'0'-11'6'0,"12"-2"-6"16,-3 5 6-16,6-3-6 16,-1-2 1-16,13 3 4 0,6-6 0 15,3-3-5-15,2-2 1 16,7-3 3-16,3 3 0 15,-4 0 0-15,-5 5 0 16,-3 3-2-16,-13 2 0 16,-2 3 0-16,-6 3 0 15,-12 5 0-15,-3 5 1 16,-3 16-2-16,-6 1 1 16,-9 15-1-16,1 8 1 15,2 13-1-15,-3 5 1 0,0 9-2 16,3-9 1-16,-3 1 1 15,3-1 0-15,-3 3-2 16,1-5 1-16,-4-5-5 16,3-3 1-16,0-11-7 15,-6-5 1-15</inkml:trace>
  <inkml:trace contextRef="#ctx0" brushRef="#br0" timeOffset="55071.7815">2154 11290 36 0,'-15'-32'18'0,"113"8"-38"16,-53 14 30-16,23-4-20 16,22-4 0-16,-7-9-1 0,0-4 1 15</inkml:trace>
  <inkml:trace contextRef="#ctx0" brushRef="#br0" timeOffset="55804.3897">3440 10668 25 0,'6'-11'12'0,"-3"1"-18"16,3 7 25-16,2 1-20 16,-8-4 1-16,0 6-1 0,0-2 1 15,-11 2 1-15,-7 2 1 16,-9 4 0-1,-9 4 1-15,-5 3 0 0,-10 3 1 16,3 3-1-16,13-3 1 16,-4-3-2-16,9 3 0 15,9-8-2-15,9 0 1 16,3 2-1-16,1-5 1 16,5 3-2-16,0 0 1 15,0 0 0-15,0 3 0 0,0-3 1 16,3 5 0-16,-6 3 0 15,3 0 0-15,-3 2-1 16,3 1 1-16,3 2-1 16,0-5 0-16,3 2 1 15,3 6 0-15,6-3-2 16,8 1 1-16,-2 1 0 16,6 1 0-16,-6 0 0 15,0 2 1-15,-3-4-1 16,3 4 0-16,-9 1 1 15,-4-6 0-15,-8 8 0 16,-8 3 0-16,-13 5-1 16,0-6 1-16,-9 1-4 15,-8 0 1-15,-7-6-4 16,0-7 0-16,-11-6-5 16,8-10 0-16</inkml:trace>
  <inkml:trace contextRef="#ctx0" brushRef="#br0" timeOffset="55970.1991">3416 10718 44 0,'42'-21'22'0,"56"13"-53"0,-63 6 43 16,13-6-23-16,-6-22 0 0</inkml:trace>
  <inkml:trace contextRef="#ctx0" brushRef="#br0" timeOffset="58146.9925">15120 5540 4 0,'-6'-8'2'0,"6"11"2"0,0-8 3 16,3-3-3-16,0 0 1 16,0 0 3-16,3-11 1 15,3 6-12-15,5-3 1 16,7 6 5-16,6-6 1 15,9 8-2-15,-3-3 0 0,2 6-3 16,7 2 1-16,0-2 0 16,-1 0 0-16,-2-3 1 15,3 0 1-15,-4 5-1 16,-2-2 0-16,-6 2 1 16,-6-2 1-16,-1 2 0 15,-8 3 1-15,-3 0-2 16,-6 0 1-16,-3 0-1 15,-3 0 0-15,-3 3-1 16,-3 8 1-16,0 7-2 16,-3 6 1-16,0 5-1 15,-5 3 1-15,-1 10 1 16,0-10 0-16,0 8-1 16,0 5 1-1,-12 26-1 1,3-15 0-16,4-14-1 15,5-2 1-15,0-11-6 16,3-5 1-16,-3-9-7 0,3-7 1 16,-3-2-1-1,-3-14 0-15</inkml:trace>
  <inkml:trace contextRef="#ctx0" brushRef="#br0" timeOffset="58304.9015">15218 5768 21 0,'-27'-27'10'0,"15"6"-16"0,15 16 18 15,3 0-12-15,9-3 1 0,9 5-1 16,15-2 0-16,5 5 0 16,13-3 1-16,-7 3-5 15,7 0 0-15,-1 0-1 16,-5-8 1-16</inkml:trace>
  <inkml:trace contextRef="#ctx0" brushRef="#br0" timeOffset="58776.6264">16281 5413 19 0,'0'-16'9'0,"11"3"-9"0,-5 8 18 0,3 0-19 16,-3 2 0-16,3 3 0 15,-3 0 1-15,0-3 0 0,-6 3 1 16,0 6 0-16,-9-4 0 16,-12 4 1-16,-11 7 0 15,-10 5 2-15,-3-4 1 16,-2 1-1-16,-4 4 1 15,0 0-2-15,10 2 0 16,5-3-1-16,3 1 0 16,7 7-2-16,5-10 0 0,6 3-1 15,6-1 1-15,6-5 0 16,6-2 1-16,6 2-1 16,15 6 0-16,5-1 0 15,4 6 1-15,3-3-1 16,3 6 0-16,-4-1-3 15,-2 3 0-15,-9-5 1 16,-6-5 0-16,-6-1-3 16,-12-7 0-16,-9-6-4 15,-12-16 0-15</inkml:trace>
  <inkml:trace contextRef="#ctx0" brushRef="#br0" timeOffset="58929.5391">15780 5387 35 0,'30'-27'17'0,"48"4"-23"15,-46 17 30-15,31 4-28 0,20 2 1 16,18 2-14-16,4-10 0 16</inkml:trace>
  <inkml:trace contextRef="#ctx0" brushRef="#br0" timeOffset="67875.5732">17343 4638 7 0,'9'-16'3'0,"0"-26"3"16,-9 26 3-16,0-5-5 0,-3-3 0 15,-9 3-1-15,0-3 0 16,-3 3-5-16,-2 2 1 15,-7 4 2-15,-12-7 1 16,-15 6-3-16,-5-2 1 16,-19 2-1-16,-11-2 1 15,-21 4 0-15,-9 4 1 16,-9-1 0-16,-15 9 0 16,-9-4 0-16,-15 4 0 15,-8 2 0-15,-1 8 1 16,-5 2-1-16,-1 9 0 0,-3 4-1 15,13 7 0-15,5-4 0 16,0 11 0-16,15 5 0 16,4-2 0-16,11 5 0 15,12-5 0-15,8-3 0 16,22 5 1-16,15 3-2 16,17 11 1-16,16 2 0 15,14-3 0-15,15-2 0 16,24 6 1-16,21-14-1 15,17 2 1-15,19 1-1 16,26-3 1-16,12 0-1 16,12-3 1-16,27-5 0 15,9 5 0-15,9-12 0 16,14 1 1-16,7-7-1 16,14-3 1-16,7-7-1 15,8-7 1-15,-2-9-1 16,8-14 1-16,-15-3-2 0,-5-10 1 15,-13-5 0-15,-8-8 1 16,-9 5 0-16,-19-6 0 16,-26-2-1-16,-20 0 1 15,-31-2-1-15,-20-12 1 16,-34-4-1-16,-34-1 0 16,-37-7-2-16,-26 0 1 15,-30-9 0-15,-15 6 0 0,-24 5-2 16,0 11 1-16,6 5-7 15,3 16 0-15,6 16-2 16,12-6 0-16</inkml:trace>
  <inkml:trace contextRef="#ctx0" brushRef="#br0" timeOffset="69450.7807">13813 10639 24 0,'0'-8'12'0,"-3"-24"-15"0,0 24 13 16,-6-5-13-1,0 0 1-15,-6-6 3 0,-3-5 1 16,-5-2 0-16,-13 2 1 0,-3 0 0 15,-11-5 1 1,-19 3 1-16,-5-1 0 0,-13 4-3 16,-8 1 1-16,-12 9-3 15,-15 3 0-15,-6 4-1 16,-9 9 0-16,-15 2-1 16,0 8 1-16,-2 3 0 15,-7-2 0-15,-6 7 1 16,4 8 0-16,11 3 0 15,9-1 0-15,9 6 0 16,24 8 0-16,12 3 0 16,11 2 0-16,16-2-1 15,8 5 1-15,25 5-1 16,14 5 1-16,15 4-1 16,15 1 1-16,15 4-1 15,20-9 1-15,22 4 0 16,17-7 1-16,15 1-1 15,19-8 1-15,14-8-1 16,17-8 1-16,10-5 0 0,18-14 1 16,11-2-1-16,10-13 0 15,8 0-1-15,7-11 0 16,-7-3 1-16,-9-10 1 16,-2-11-1-16,-21 0 0 15,-16-10 1-15,-23-11 1 16,-23-8 1-16,-19-5 0 15,-18-8 0-15,-23 0 1 16,-18-8-2-16,-21 0 1 0,-27 0-3 16,-15-11 0-16,-35 11-2 15,-22 3 0-15,-8-6-3 16,-18 9 0-16,0 7-5 16,3 8 0-16,9 5-3 15,17 3 1-15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0:11:06.9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8702 11118 30 0,'-27'-21'15'0,"4"2"-15"16,20 11 16-16,0 0-15 16,0 0 1-16,3 3-3 15,0 5 1-15,6 8-1 16,3 10 0-16,5 17-2 15,7 12 0-15,6 25-5 16,-9 5 0-16</inkml:trace>
  <inkml:trace contextRef="#ctx0" brushRef="#br0" timeOffset="4608.685">13429 10022 11 0,'21'-23'5'0,"-3"-9"1"15,-15 21 5-15,3 1-8 16,-3-1 0-16,-3-5 1 15,-3 0 0-15,-6 0-5 16,-6-2 0-16,-6-1 5 0,-9 1 0 16,-6 5-1-16,-5-1 1 15,-10 4-2-15,-2 5 0 16,-10 7 1-16,-5 9 0 16,2 10-3-16,-5 3 1 15,-4 8-2-15,7 7 0 16,-4 11 0-16,1 14 0 15,6 2 0-15,5 3 1 0,9 10-1 16,13 9 1-16,5-1 0 16,12 8 1-16,9-2-2 15,18-6 1-15,18-2-1 16,15-11 1-16,14-11 1 16,13-12 0-16,14-14 0 15,15-8 1-15,18-19 1 16,10-18 1-16,13-10-1 15,4-14 0-15,0-10-2 16,3-16 1-16,-12-16 0 16,-9-22 0-16,-3-4-1 15,-9-9 1-15,-14 3 0 16,-25 1 0-16,-20 9-1 16,-28 6 0-16,-35 11-3 15,-35 5 1-15,-39 8-6 16,-34 8 1-16,-40 18-7 15,-13 5 0-15</inkml:trace>
  <inkml:trace contextRef="#ctx0" brushRef="#br0" timeOffset="9816.9282">18120 4053 13 0,'-9'-10'6'0,"-12"5"-3"16,15 2 7-16,-3-5-12 16,-2 8 0-16,-7-5 4 15,-3 5 0-15,0-3-1 16,0-2 0-16,0 5 1 15,0 0 0-15,-2 0 1 16,-1 0 0-16,0 5-2 16,0 3 0-16,0 0 0 15,4 0 0-15,-1 2-1 16,-3 6 0-16,6 3 0 16,0-1 1-16,3 3-1 15,3 6 1-15,3-3 0 16,4-6 0-16,2 3 0 0,6 9 1 15,2-7-2-15,4 6 1 16,6 1 0-16,9 1 0 16,9-2 0-16,6-7 1 15,5 1-1-15,10-1 1 16,2-4 0-16,4-5 0 16,2-5 1-16,-2-10 0 15,2-9-1-15,4-5 0 0,-7 0-1 16,-2-5 1-1,-9-5 0-15,-13-3 0 16,-11 2-1-16,-12-5 0 0,-15 1-1 16,-12-6 1-16,-12 2-1 15,-11 3 0-15,-10 1-6 16,-8 7 1-16,-7 5-6 16,-2 11 0-16</inkml:trace>
  <inkml:trace contextRef="#ctx0" brushRef="#br0" timeOffset="12641.7429">18906 4654 5 0,'-3'-8'2'0,"3"11"0"0,0-1 3 15,0-2-4-15,3 3 1 16,3 0 0-16,0 7 1 16,0 6-4-16,0-3 0 0,3 19 2 15,-3 21 1-15,3 18-1 16,-7 17 1-16,-2 39-2 16,-5 16 0-1,-1 37 1-15,3 7 1 0,6 30 0 16,6-5 0-16,5 5-2 15,4-3 1-15,0 3 2 16,0 0 0-16,6-18-2 16,-6-1 0-16,2-13-1 15,-2-10 1-15,3 0 0 16,-3-6 0-16,0-16 0 16,-3-2 0-16,0-16 0 15,3-8 1-15,-1-21-1 16,-5-13 1-16,0-14-1 15,-3-18 1-15,-3-14-4 16,-3-12 0-16,-3-11-5 16,-15-16 0-16</inkml:trace>
  <inkml:trace contextRef="#ctx0" brushRef="#br0" timeOffset="13150.1945">19513 8538 26 0,'-9'-13'13'0,"0"26"-20"15,3-5 21-15,0 8-16 16,0 10 1-16,-3 14-2 16,1 10 1-16,5 14 4 15,0 20 0-15,3 9-1 16,0 8 0-16,0-11 1 16,0-6 1-16,0-12 3 0,0-14 1 15,-3-16-1-15,-3-18 0 16,-9-16-1-16,-15-21 0 15,-18-24-5-15,-17-19 0 16,-30-21-10-16,-18 6 1 16,-15-3-3-16,8 8 0 15</inkml:trace>
  <inkml:trace contextRef="#ctx0" brushRef="#br0" timeOffset="21168.0764">17843 8628 10 0,'-3'-21'5'0,"-9"0"1"0,9 13 5 16,-3 0-11-16,-2-3 0 0,-4 1 0 15,-3 2 1-15,-3 0-1 16,3 3 1-16,0-1 0 15,-6 1 1-15,-3 0-1 16,-5 13 0-16,-4 2 0 16,-3 6 0-16,1 5 0 15,-4 11 0-15,-6 10 1 16,1 3 0-16,2 6 0 16,0 4 0-16,6 3 0 15,7 1 1-15,5 4-1 16,9 3 1-16,9-8-2 15,9-5 1-15,9-8 0 16,12-8 0-16,11-8 0 16,16-7 1-16,9-17-2 15,2-8 0-15,-5-7 0 16,-7-17 1-16,-2-5-1 16,-15 1 0-16,-13-4 0 0,-11 1 1 31,-62 2 0-31,-13 16 0 15,-14 8-1-15,-12 11 0 16,-4 8-3-16,19-1 0 16,17 11-8-16,19-2 0 15,20 2-1-15,21-16 0 16</inkml:trace>
  <inkml:trace contextRef="#ctx0" brushRef="#br0" timeOffset="21618.3911">18016 8715 30 0,'-12'-21'15'0,"27"-11"-26"15,-6 25 27-15,9-4-17 16,8-5 1-16,10 0-1 16,9-2 1-16,-1-4 0 15,-5 4 1-15,-6 7 2 16,-3 3 0-16,-7 1 0 0,-5-1 1 15,-3 8 0-15,-6 8 1 16,-3 13-1-16,-6 13 1 16,-3 14-3-1,0 10 1-15,-3 8-1 0,-3 16 0 16,0 13-1-16,0 3 0 16,3-5-3-16,1-6 1 15,2-5-4-15,-3-13 0 16,0-11-6-16,0-8 0 0,-6-13-1 15,0-26 1 1</inkml:trace>
  <inkml:trace contextRef="#ctx0" brushRef="#br0" timeOffset="21756.3105">18370 9006 38 0,'140'-8'19'0,"86"40"-67"16,-163-29 41-16</inkml:trace>
  <inkml:trace contextRef="#ctx0" brushRef="#br0" timeOffset="22654.6593">18102 9043 35 0,'-15'-31'17'0,"39"7"-24"15,-12 19 17-15,6 2-14 0,15-2 1 16,11-3-6-16,10-3 0 16,11 1 8-16,4 4 1 15</inkml:trace>
  <inkml:trace contextRef="#ctx0" brushRef="#br0" timeOffset="24052.3354">18873 11885 17 0,'3'-34'8'0,"-3"-3"-4"15,0 29 9-15,0 0-14 16,-3 0 0-16,-3-5 1 15,0-1 1-15,0 1 1 16,-3 0 0-16,-6 5-1 16,-5 3 1-16,-4 2-1 15,-3 8 1-15,-3 6-1 0,-2 13 1 16,-7 18-2-16,-6 8 1 16,4 11 1-16,-4 13 0 15,6 6 2-15,9-4 0 16,10 1 0-16,5 0 0 15,9-14 0-15,9-4 1 16,12-9-3-16,14-13 0 16,10-11-2-16,15-7 0 15,8-19-2-15,-2-8 0 0,2-13-3 16,-2-6 1-16,-7-10-1 16,-8-8 0-16,-9 3 1 15,-13 0 0-15,-11-1 3 16,-15 6 1-16,-14 8 0 15,-13 8 1-15,-18 5 0 16,-11 13 1-16,-10 11 0 16,-2 3 0-16,2 0-5 15,16 7 1-15,11 3-6 16,12 3 1-16</inkml:trace>
  <inkml:trace contextRef="#ctx0" brushRef="#br0" timeOffset="24653.4207">19102 12041 31 0,'-3'-2'15'0,"24"28"-23"0,-3-13 25 0,15 8-19 15,8 8 0 1,7 1 2-16,3 12 0 0,-4 0 1 15,-8 11 1-15,-9 3 1 16,-12-1 1-16,-12 4 1 16,-15-9 1-16,-15 3-1 15,-6-6 0-15,-6-4-1 16,-5-6 0-16,-1-8-3 16,6-8 1-16,4-8-1 15,5-10 0-15,6-8-1 16,9-3 0-16,9-11 0 15,18-7 0-15,9-6-2 16,11-16 1-16,19 1-1 16,9-14 0-16,-4 0 0 15,7 0 1-15,2-2 0 0,-14-1 1 16,-10-5-1-16,-11 11 1 16,-12 3-1-16,-15-1 1 15,-15 11 0-15,-12 3 0 16,-21 7-2-16,-20 9 1 15,-7 10-2-15,-14 11 0 16,0 10-5-16,-13 11 0 16,10 2-2-16,9-2 0 15</inkml:trace>
  <inkml:trace contextRef="#ctx0" brushRef="#br0" timeOffset="26512.8872">17063 16343 42 0,'-32'0'21'0,"20"-13"-29"0,12 8 22 15,6-3-15-15,9-8 1 0,11-3 1 16,10-2 1-16,6 3-1 16,11 2 1-16,-2 5-1 15,-3 3 0-15,-7 6 0 16,-5 7 1-16,-12 11-1 16,-9 10 1-16,-12 11 0 15,-9 6 0-15,-12 7 2 16,-9 8 0-16,-3 6 1 15,0-1 1-15,4-2-3 16,5-5 1-16,9-6-4 16,6-8 0-16,9-10-3 15,9-8 0-15,9-14-3 16,11-12 0-16,7-12-4 16,18-15 1-16,5-2-1 15,-2-9 1-15,5-2 1 16,1-3 0-16,-10 8 3 0,-5-6 0 15,-1 6 0-15,-8 0 1 16,-6 3 1-16,-3 2 1 16</inkml:trace>
  <inkml:trace contextRef="#ctx0" brushRef="#br0" timeOffset="26754.8211">18055 16195 35 0,'0'5'17'0,"0"-13"-21"0,0 8 40 0,3-5-35 15,-3 5 1 1,6-2 2-16,-1 2 0 0,1 0-5 16,3 0 0-16,0 10 3 15,-3 9 0-15,-6 12 1 16,-3 14 0-16,-3 8-1 16,-3 16 0-16,-3 3-1 15,1-1 0-15,2 0-4 16,3-10 0-16,3-18-9 15,3-6 0-15,0-27-2 16,3-18 0-16</inkml:trace>
  <inkml:trace contextRef="#ctx0" brushRef="#br0" timeOffset="27057.5664">18784 16185 19 0,'12'-8'9'0,"35"-16"-28"0,-26 16 12 0</inkml:trace>
  <inkml:trace contextRef="#ctx0" brushRef="#br0" timeOffset="27218.4765">19016 16148 53 0,'3'34'26'0,"-21"64"-37"0,12-59 53 0,-3 6-42 16,-3 16 1-16,-3 0-1 16,1 5 1-16,-4 0-4 15,0-7 0-15,3-9-5 16,0-10 1-16,3-14-6 16,-6-10 1-16,0-16-2 0,1-13 0 31</inkml:trace>
  <inkml:trace contextRef="#ctx0" brushRef="#br0" timeOffset="27445.2218">18409 16192 43 0,'-36'30'21'0,"27"36"-34"0,12-48 46 0,9 6-33 16,9 3 1-16,9-9 6 16,11 3 0-16,7-2-10 15,17-9 1-15,7-4-8 16,5-12 1-16,-11-12-2 16,8-17 1-16</inkml:trace>
  <inkml:trace contextRef="#ctx0" brushRef="#br0" timeOffset="72124.6788">15286 11319 20 0,'-14'0'10'0,"-1"0"-11"16,12 8 10-16,-3 10-7 0,0-4 0 16,0 31 1-16,-3 10 1 15,6 9-6-15,0-1 0 16,0 1-1-16,0-1 1 15,0-10-4-15,3-3 0 16</inkml:trace>
  <inkml:trace contextRef="#ctx0" brushRef="#br0" timeOffset="76580.795">12009 12938 26 0,'-30'-16'13'0,"7"-10"-18"0,20 18 25 0,0-3-22 16,0 3 1-16,0 3 1 15,3 8 0-15,0-1 2 16,0 22 0-16,0 16-1 16,-3 10 0-16,-3 22 1 15,0 10 1-15,6 8-3 16,0-6 1-16,3-7-5 16,3-19 0-16,6-13-3 15,3-13 0-15</inkml:trace>
  <inkml:trace contextRef="#ctx0" brushRef="#br0" timeOffset="76748.6645">11866 12390 56 0,'-62'-13'28'0,"23"24"-69"0,30-6 58 15,3 8-32-15,9 8 1 16</inkml:trace>
  <inkml:trace contextRef="#ctx0" brushRef="#br0" timeOffset="77126.1339">12771 12795 40 0,'-15'-13'20'0,"-17"18"-33"16,17 6 41-16,-9 7-30 15,-6 9 1-15,-9 7-2 16,-8 14 0-16,-4 7 5 16,-2-2 1-16,2 6-3 0,6-4 1 15,13 1-3 1,11-1 0-16,12-4-3 0,15-14 0 15,9-14-5-15,23-12 1 16</inkml:trace>
  <inkml:trace contextRef="#ctx0" brushRef="#br0" timeOffset="77482.9235">13250 12819 31 0,'-11'-3'15'0,"-37"17"-24"0,36-9 30 0,-6 6-21 16,-3-4 1-16,-3 9 1 16,1 0 1-16,2 11-3 15,0 4 0-15,6 12 3 16,6 2 1-16,6 8 0 16,6 2 1-16,6-5 0 15,6-2 0-15,9-6-1 16,6-7 1-16,5-14-1 15,4-18 0-15,9-9-3 16,8-17 1-16,1-12-5 16,-4-15 1-16,-2-14-4 15,-6-4 0-15,-10-9-7 16,-5 11 1-16,-18 13-2 16,-15 8 1-16,-12 16-4 31,21 63 17-31,-95-52-7 0,14 41 0 15</inkml:trace>
  <inkml:trace contextRef="#ctx0" brushRef="#br0" timeOffset="78052.1212">13709 13343 45 0,'-30'34'22'0,"-3"17"-36"0,27-41 53 0,-3-2-41 16,0 0 1-16,4-8 0 15,-4-5 1-15,0-11 2 16,6-8 1-16,3-13-2 16,6-3 1-16,6-7-1 15,2-4 1-15,7 4-2 0,-3-1 1 16,3 3-2-16,6 3 0 15,0 2-1-15,2 11 1 16,1 8-1-16,0 5 0 16,-3 8-1-16,-4 13 1 15,-2 14 0-15,-3 18 0 16,-6 11 2-16,-3 10 0 16,0-3 4-16,0 4 0 0,3-7 2 15,0-4 0 1,3-13 2-16,2-9 1 0,4-15-3 15,0-17 1-15,3-12-6 16,-3-17 1-16,-6-18-6 16,-6-7 1-16,-4-12-9 15,-2-2 0-15,0-3-7 16,0 9 1-16</inkml:trace>
  <inkml:trace contextRef="#ctx0" brushRef="#br0" timeOffset="95273.0392">3716 1233 20 0,'0'-16'10'0,"0"3"-10"16,0 15 10-16,0 9-11 15,-5 5 0-15,-4 0-1 16,-6 13 1-16,-6 11 2 16,-6 2 0-16,3 6 0 0,9 10 0 15,9-3 1-15,18-2 0 16,9-10 2-16,12-12 1 15,15-9-1-15,11-12 1 16,16-18-1-16,8-8 0 16,0-15-1-16,4-4 0 15,-10-5-1-15,-18-5 0 32,-32-21-1-32,-24 3 0 15,-12 10-1-15,-23 11 1 16,-16 18-2-16,-6 16 1 0,-11 16-2 15,-4 13 0-15,-2 3-2 16,8 13 1-16,4-8-7 16,20-5 0-16</inkml:trace>
  <inkml:trace contextRef="#ctx0" brushRef="#br0" timeOffset="95694.2755">4487 1466 18 0,'30'69'9'0,"30"121"-6"15,-42-124 8-15,2 27-10 16,-11 23 1-16,-3-10 0 16,-6-13 0-16,-3-17-1 0,-6-17 1 15,-3-22 3-15,-11-21 0 16,-1-30-1-16,0-23 1 15,-6-26 1-15,-2-25 0 16,5-9-4-16,6-20 1 16,18 14-4-16,3 13 1 15,12 0-1-15,9 13 1 16,8 11-3-16,10 5 1 16,3 8 0-16,2 8 0 15,4 14 1-15,-6 2 0 16,-4 7-2-16,-2 12 1 15,0 5 0-15,-9 10 0 0,-1 5 0 16,-8 17 1-16,-12 2-1 16,-12 3 0-16,-15 5 1 15,-14-6 1-15,-7 7-2 16,-9-9 1-16,-2-6-6 16,-1-1 1-16</inkml:trace>
  <inkml:trace contextRef="#ctx0" brushRef="#br0" timeOffset="96068.5788">4907 1453 28 0,'6'0'14'0,"33"5"-18"0,-27-10 22 15,11 5-18-15,4 0 0 16,3-6-1-16,3 4 1 16,11-12-1-16,-2-1 0 15,3-9 0-15,-1-5 1 16,7-3-1-16,0-13 1 16,-1 8 1-16,-5-6 0 15,-6 9 1-15,-7 8 1 0,-11 7-2 16,-6 6 1-1,-15 18 0-15,-21 6 1 0,-9 23-2 16,-8 6 0-16,-4 13-2 16,3-8 1-1,16 13-4 1,11-16 1-16,12-13-6 16,3-15 1-16</inkml:trace>
  <inkml:trace contextRef="#ctx0" brushRef="#br0" timeOffset="96383.2997">5648 1212 11 0,'51'-48'5'0,"29"27"4"16,-68 16 2-16,3 10-8 15,-3 11 1 1,-9 29 6 0,-6 8 0-16,-9-8-11 15,-6 0 1-15,3-8 6 16,6-5 1-16,6-9 0 0,9-9 0 15,12-9-4 1,18-24 1-16,17-4-2 16,16-15 1-16,5-9-3 0,-2 2 1 15,2 0-3-15,-2 8 1 16,-10 8-1 0,-14 18 0-16,-12 1 0 0,-25 23 0 15,-20 11 2-15,-11 13 0 16,-19 5-4-16,0 3 0 15,4-13-4-15,8-1 0 0,12-1-3 16,21-9 1-16</inkml:trace>
  <inkml:trace contextRef="#ctx0" brushRef="#br0" timeOffset="96730.6183">7958 331 24 0,'-6'-3'12'0,"-83"48"-12"0,53-26 19 16,-26 18-19 0,-25 23 0-16,-26 38 1 0,-15 24 1 15,-6 34-1-15,6-5 0 16,30 5 1-16,33-2 1 16,41-12-1-16,36-15 1 15,44-21-6-15,51-13 0 16,51-22-6-16,30-39 1 15</inkml:trace>
  <inkml:trace contextRef="#ctx0" brushRef="#br0" timeOffset="98847.6487">9181 579 4 0,'27'-15'2'0,"-15"9"2"0,-12 6 2 15,0 0-4-15,-3-2 1 0,0-6 1 16,-3 0 1-16,-3 2-6 16,-3-1 0-16,-2 7 3 15,-4 0 1-15,0 7-1 16,-6-1 0-16,-6 2-1 15,-8 0 1-15,5 7-1 16,3-1 0-16,0 12-1 16,0 11 1-16,4 6 0 15,-4 12 0-15,9-2-1 16,3 8 1-16,6-3-2 16,3 8 1-16,9-5-1 15,3 0 1-15,3-13-6 16,0-3 1-16</inkml:trace>
  <inkml:trace contextRef="#ctx0" brushRef="#br0" timeOffset="99015.5473">8149 1016 19 0,'3'-3'9'0,"29"-2"-11"0,-5 5 13 15,18 0-11-15,11 0 1 16,16 5-10-16,11-2 1 16</inkml:trace>
  <inkml:trace contextRef="#ctx0" brushRef="#br0" timeOffset="99716.0924">9256 1016 18 0,'80'-3'9'0,"-14"-18"-8"0,-45 13 14 16,5 0-16-1,-5-5 1-15,-6 13 0 16,-9 0 0-16,-15 0 0 16,-9 8 1-16,-3-3 0 15,-8 6 0-15,-10 10 1 16,-9 0 0-16,-2 6-1 16,5 10 0-16,9 5-1 15,10 3 1-15,8-5 0 16,12 2 0-16,15-10 0 15,14 0 1-15,13-11 0 16,6-8 0-16,8-10 0 16,4-11 0-16,-3-16 0 15,5-11 1-15,1-4-2 16,-4-6 0-16,-5 0 0 16,-9 13 0-16,-10-2-1 0,-8 10 0 15,-15 8-3-15,-12 3 1 16,-15 2-2-16,-2 11 1 15,-4 8 0-15,6 0 0 16,6 5-1-16,12-5 0 16,15 3 1-16,18-3 1 15,8-3 1-15,22-2 0 0,0-3-1 16,11-3 1 0,9-2 1-16,-5-3 0 0,8-3 0 15,-3-2 1-15,-11 0-1 16,-7 2 1-16,-11-2-1 15,-9 5 1-15,-13 8-1 16,-14 0 1-16,-9 13 0 16,-12 3 0-16,-11 5 1 15,-7 11 0-15,-3 0 0 16,3 5 0-16,6 0 0 16,3 3 0-16,6-6 1 15,9-2 0-15,15-9-1 16,12-7 1-16,9-10 0 15,14-12 0-15,13-10 0 16,14-15 0-16,4-14-2 16,2-13 0-16,-3 5 1 15,-14-3 0-15,-13 11-2 16,-17 0 1-16,-21 8-3 16,-30 13 1-16,-26 11-6 0,-28 13 1 15,-29 8-5-15,-24-3 1 16</inkml:trace>
  <inkml:trace contextRef="#ctx0" brushRef="#br0" timeOffset="100136.4559">8214 1114 31 0,'-42'-13'15'0,"42"18"-21"0,6-5 26 15,6 0-21-15,18-5 1 16,18 2-1-16,26-10 1 15,24-3-1-15,21 3 0 16,0 2-6-16,-11 3 0 16</inkml:trace>
  <inkml:trace contextRef="#ctx0" brushRef="#br0" timeOffset="100603.3007">8667 1439 34 0,'20'-31'17'0,"34"36"-26"0,-42-5 30 15,0 3-29-15,-3 2 0 0,-6 3-8 16,-6-21 1-16</inkml:trace>
  <inkml:trace contextRef="#ctx0" brushRef="#br0" timeOffset="101100.0006">11137 1466 33 0,'-9'-6'16'0,"3"14"-24"15,0-8 30-15,-3 8-28 16,0 6 0-16</inkml:trace>
  <inkml:trace contextRef="#ctx0" brushRef="#br0" timeOffset="101502.6105">11670 503 23 0,'3'-21'11'0,"3"34"-13"0,-3-5 14 0,0 8-13 15,-3 13 0-15,0 18 2 16,-3 14 0-16,0 19 0 16,-3 2 0-16,0 5 0 15,0 8 1-15,3-13 0 16,3-10 0-16,3-1 0 15,3-18 0-15,-3-13-8 16,0-11 0-16</inkml:trace>
  <inkml:trace contextRef="#ctx0" brushRef="#br0" timeOffset="101669.6321">11206 947 31 0,'20'-16'15'0,"85"11"-19"0,-70 2 23 16,28-2-20-16,5 13 0 15,10 5-14-15,-1-2 0 16</inkml:trace>
  <inkml:trace contextRef="#ctx0" brushRef="#br0" timeOffset="101998.214">12152 926 29 0,'6'5'14'0,"36"48"-16"16,-24-45 22-16,8 8-22 15,19 8 0-15,12 18 1 16,2 6 0-16,10-3 2 16,5-8 1-16,-6 0-2 15,1-8 0-15,-1-5 0 16,-8-14 0-16,-7 4-5 15,-8-9 1-15,-6-5-4 16,-6-8 1-16</inkml:trace>
  <inkml:trace contextRef="#ctx0" brushRef="#br0" timeOffset="102229.9809">12479 799 29 0,'-5'29'14'0,"-64"130"-15"0,48-109 28 0,-12 6-26 16,-2 2 0-16,2-13-5 16,3 3 1-16,9-11-3 15,4-8 0-15,11-16-3 16,15-13 1-16</inkml:trace>
  <inkml:trace contextRef="#ctx0" brushRef="#br0" timeOffset="102436.0934">13084 616 26 0,'21'-5'13'0,"17"40"-19"0,-29-12 25 16,0 9-20 0,-3 26 0-16,-6 11 0 0,-6 18 0 15,3 11-4-15,6-13 1 16,3-8-2-16,-3-11 0 16</inkml:trace>
  <inkml:trace contextRef="#ctx0" brushRef="#br0" timeOffset="102584.0084">12646 841 26 0,'51'-42'13'0,"89"2"-18"0,-84 32 25 0,37 3-19 16,43 2 1-16,22-4-15 15,12 9 0-15</inkml:trace>
  <inkml:trace contextRef="#ctx0" brushRef="#br0" timeOffset="107885.8778">13831 807 20 0,'-6'-11'10'0,"18"-10"-9"15,-6 13 11-15,3 3-14 16,6-3 1-16,5 0-2 16,4-2 1-16,6 4 3 15,9-10 1-15,-4 8-3 16,-2 0 1-16,-6 3 1 16,-9 5 1-16,-9 5 2 15,-9-5 0-15,-12 8 0 16,-3-5 0-16,-6-3 0 15,-3 5 1-15,0-5-2 0,1-5 1 16,-1-3-2-16,3 0 1 16,3 0-2-16,6 0 0 15,6 0-1-15,9 0 0 16,9 1-1-16,6-1 1 16,6-6-1-16,6 6 1 15,-1 6-1-15,1-4 1 16,-6 6-1-16,-9 8 0 0,-12 0-4 15,-9 6 0 1,-9 1-5-16,0-15 1 16</inkml:trace>
  <inkml:trace contextRef="#ctx0" brushRef="#br0" timeOffset="108485.8684">13783 1326 19 0,'-12'0'9'0,"6"0"-11"0,6 0 11 15,0 0-8-15,6-3 1 0,6-5-1 16,12-5 1-16,9 0-3 16,2 2 1-16,4-2 2 15,-3 5 0-15,3 0 0 16,-13 0 0-16,-5 8 1 16,-12 3 0-16,-12 4 0 15,-9 4 1-15,-9-3-1 16,-2 0 0-16,-7-5 0 15,9 2 0-15,3-5-2 16,12 0 1-16,12-5-1 16,12 2 0-16,9-5-2 15,12 3 1-15,-1 2-1 16,-2 3 1-16,-6 3-8 16,-9 13 1-16,-19-11-3 15,-7-13 1-15</inkml:trace>
  <inkml:trace contextRef="#ctx0" brushRef="#br0" timeOffset="116036.3724">14983 878 20 0,'21'-21'10'0,"2"42"-7"0,-17-13 10 0,0 11-13 16,-6 7 1-16,0 6-1 15,-3 5 1-15,-3-5-1 16,0 10 0-16,3-2-1 16,0-11 1-16,1-5-6 15,-1-11 1-15</inkml:trace>
  <inkml:trace contextRef="#ctx0" brushRef="#br0" timeOffset="116174.2974">14989 489 21 0,'-15'-39'10'0,"9"49"-11"15,9 4 14-15,3-1-24 16,0 3 1-16</inkml:trace>
  <inkml:trace contextRef="#ctx0" brushRef="#br0" timeOffset="116671.4593">15989 857 18 0,'-9'-5'9'0,"-21"23"-14"0,18-15 18 16,-6 2-12 0,-11 3 0-16,-13 8 0 15,-9 8 1-15,1-8-2 0,-7 5 1 16,-2 8 1-16,11-5 1 15,9 0-2-15,10 5 1 16,8 0-1-16,12 3 1 16,12-3-2-16,15-8 0 15,8-5-7-15,19-8 0 16</inkml:trace>
  <inkml:trace contextRef="#ctx0" brushRef="#br0" timeOffset="117010.8754">16465 915 16 0,'-21'11'8'0,"-14"26"-8"0,23-29 8 0,0 5-5 16,-3 6 0-16,-3 7 2 15,0-2 0-15,0 13-6 16,3-5 0-16,6-8 4 16,6-3 1-16,9-5-1 15,9-8 0-15,12-11-1 16,6-13 1-16,6-10-3 16,5-6 1-16,4 0-3 0,2-2 0 15,-8 2-2-15,-9 0 0 16,-9 3-1-16,-9 5 1 15,-12 11 0 1,-12 5 0-16,-9 3-2 0,-6 10 0 16</inkml:trace>
  <inkml:trace contextRef="#ctx0" brushRef="#br0" timeOffset="117373.806">16995 976 20 0,'-3'8'10'0,"-6"21"-8"0,6-18 18 0,0 10-20 16,0-5 0-16,0-3 2 16,0 3 1-16,3-8-3 15,0 0 0-15,9-13 1 16,12-6 1-16,12-5 0 15,8-5 0-15,4-3-2 16,12-5 1-16,5 5-1 16,1-2 0-16,2 7-1 15,-8 11 1-15,-13 3-1 16,-8 10 0-16,-9 6 0 16,-12 2 0-16,-9 3 2 15,-9 13 0-15,-6-5 0 0,0-3 1 16,0 3-6-16,3 5 0 15,3-5-4-15,9-11 1 16</inkml:trace>
  <inkml:trace contextRef="#ctx0" brushRef="#br0" timeOffset="117628.939">18281 585 25 0,'-27'31'12'0,"-3"36"-10"16,24-52 18-16,-3 9-27 15,0-3 0-15,-2 3-8 16,2-16 1-16</inkml:trace>
  <inkml:trace contextRef="#ctx0" brushRef="#br0" timeOffset="117748.2059">18584 654 24 0,'-29'39'12'0,"-31"49"-39"16,48-70 19-16</inkml:trace>
  <inkml:trace contextRef="#ctx0" brushRef="#br0" timeOffset="118678.4842">8166 624 19 0,'-6'-13'9'0,"4"11"-7"0,-1 2 9 15,3 2-11-15,-9 9 1 16,-6-3 0-16,-3 2 0 0,-3 6-5 16,6-11 0-16,0 3-1 15,9-16 0-15</inkml:trace>
  <inkml:trace contextRef="#ctx0" brushRef="#br0" timeOffset="118785.853">8408 609 19 0,'-27'37'9'0,"-30"26"-11"16,45-36 16-1,-3-4-24-15,6 9 1 0</inkml:trace>
  <inkml:trace contextRef="#ctx0" brushRef="#br0" timeOffset="145732.2516">18980 188 28 0,'-3'-56'14'0,"33"27"-14"15,-15 21 14-15,9 3-15 16,3 5 0-16,8 8 0 16,1 13 1-16,3 16 0 15,8 24 0-15,10 29 2 16,-1 32 0-16,-2 42 1 16,-12 42 1-16,-13 19-1 0,-26 8 0 15,-26-22-1-15,-19-2 0 16,-29-21-11-16,-34-34 1 15</inkml:trace>
  <inkml:trace contextRef="#ctx0" brushRef="#br0" timeOffset="147173.7287">15117 1572 25 0,'0'-14'12'0,"3"-1"-11"0,0 9 12 15,3 4-15-15,9 2 1 16,14 0-1-16,13 0 1 16,12 0 2-16,11-6 0 15,21 4-1-15,16-6 1 16,20 2 1-16,23-2 0 16,13 1 1-16,9-1 0 15,-3 8 0-15,-4 0 0 16,-5 0-1-16,-9 0 0 0,-21 2-1 15,-6 4 1-15,-21 1-2 16,-20-1 1-16,-19-4-1 16,-14 4 0-16,-24 2 0 15,-27-6 0-15,-36 4-2 16,-41 2 1-16,-39 5 0 16,-48-5 1-16,-35 8-1 15,-28-6 0-15,-8 11 1 16,6-7 0-16,27-4 0 15,20 3 0-15,42-5-5 16,36-2 1-16,45-12-4 16,62-23 0-16</inkml:trace>
  <inkml:trace contextRef="#ctx0" brushRef="#br0" timeOffset="163898.6225">14206 10337 37 0,'-15'-13'18'0,"9"32"-18"0,6-14 19 0,0 8-24 16,3 11 0-16,3 8-2 15,0 2 1-15,3 6 4 16,3 5 0-16,9-6-7 16,-1-4 1-16</inkml:trace>
  <inkml:trace contextRef="#ctx0" brushRef="#br0" timeOffset="164052.5893">14855 10395 36 0,'-24'19'18'0,"24"47"-53"15,9-45 38-15,9 16-7 16,14-21 0-16</inkml:trace>
  <inkml:trace contextRef="#ctx0" brushRef="#br0" timeOffset="164185.0273">15855 10382 38 0,'9'0'19'0,"9"35"-29"0,-3-17 38 16,14 9-46-16,19 7 1 16</inkml:trace>
  <inkml:trace contextRef="#ctx0" brushRef="#br0" timeOffset="164334.6403">16757 10488 42 0,'-24'29'21'0,"27"29"-47"0,3-42 41 0,12 5-27 15,20-10 1-15</inkml:trace>
  <inkml:trace contextRef="#ctx0" brushRef="#br0" timeOffset="164484.266">17516 10718 42 0,'6'11'21'0,"44"15"-63"16,-23-20 42-16,15-9-4 15,5-18 0-15</inkml:trace>
  <inkml:trace contextRef="#ctx0" brushRef="#br0" timeOffset="164624.2584">18260 10726 55 0,'-9'19'27'0,"9"-11"-38"0,3-6 54 16,6 6-67-16,9 3 0 15,21-16-3-15,2-25 0 16</inkml:trace>
  <inkml:trace contextRef="#ctx0" brushRef="#br0" timeOffset="164769.7043">19251 10721 65 0,'18'0'32'0,"0"13"-51"15,-12-10 65-15,6 5-74 16,15 5 1-16,8-21-3 16,19-24 1-16</inkml:trace>
  <inkml:trace contextRef="#ctx0" brushRef="#br0" timeOffset="164919.6193">20707 10700 84 0,'47'-19'42'0,"7"25"-109"0,-39 1 87 15,-6 12-39-15,0-27 1 16</inkml:trace>
  <inkml:trace contextRef="#ctx0" brushRef="#br0" timeOffset="305607.1468">18358 4350 23 0,'-6'-58'11'0,"6"58"-15"0,0 0 11 15,0 0-16-15,0 10 1 16,-6 9-1-16,-3-3 1 15</inkml:trace>
  <inkml:trace contextRef="#ctx0" brushRef="#br0" timeOffset="306089.3638">18337 9342 37 0,'3'-8'18'0,"0"6"-44"0,3-1 41 15,0 1-26-15,9-1 1 0</inkml:trace>
  <inkml:trace contextRef="#ctx0" brushRef="#br0" timeOffset="306600.4501">21150 7189 1 0,'0'0'0'0</inkml:trace>
  <inkml:trace contextRef="#ctx0" brushRef="#br0" timeOffset="314931.5462">19034 12401 24 0,'-3'0'12'0,"-3"-5"-35"0,6 5 12 0</inkml:trace>
  <inkml:trace contextRef="#ctx0" brushRef="#br0" timeOffset="316763.1131">18522 4284 40 0,'-21'-45'20'0,"3"18"-24"0,18 22 20 16,0 0-20-1,-3 7 1-15,3 9-14 0,0 7 1 16,3 19 17-16,3 3 0 16</inkml:trace>
  <inkml:trace contextRef="#ctx0" brushRef="#br0" timeOffset="317197.1719">18656 9385 43 0,'0'2'21'0,"3"-2"-48"0,-3 0 45 16,0 6-31-16,9-1 0 0</inkml:trace>
  <inkml:trace contextRef="#ctx0" brushRef="#br0" timeOffset="320636.2646">18430 4585 1 0,'-9'6'0'0</inkml:trace>
  <inkml:trace contextRef="#ctx0" brushRef="#br0" timeOffset="320965.3485">18320 9861 23 0,'-27'-11'11'0,"27"-12"-33"0,3 7 12 16</inkml:trace>
  <inkml:trace contextRef="#ctx0" brushRef="#br0" timeOffset="321852.7002">20219 4604 20 0,'-39'-48'10'0,"9"-15"-4"16,21 44 10-16,0 1-15 15,-3 4 0-15,3-2 0 0,0 3 0 16,1 8-2-16,2 16 0 16,6 23 1-1,9 32 0-15,17 21-1 0,16 62 1 16,26 41 0-16,25 53 1 15,17 51 1-15,33 42 0 16,17 32 1-16,7 29 0 16,0-11 0-16,8-15 0 15,4-17 0-15,-12-5 0 16,-24-31-1-16,-9-32 1 0,-12-24-1 16,-24-27 0-16,-15-37-5 15,-11-26 1-15,-19-29-9 16,-14-47 1-16</inkml:trace>
  <inkml:trace contextRef="#ctx0" brushRef="#br0" timeOffset="322226.5342">22391 5120 37 0,'9'-35'18'0,"-3"46"-26"15,-3 5 27-15,-6 10-19 0,-6 38 1 16,-14 49 0-16,-31 33 1 15,-32 60-2 1,-36 51 1-16,-36 50 2 0,-12 10 0 16,-5-20 0-16,2-11 1 15,24-40 0-15,9-24 0 0,24-26-1 16,15-24 1-16,15-37-7 16,17-35 0-1,13-21-9-15,26-42 0 0</inkml:trace>
  <inkml:trace contextRef="#ctx0" brushRef="#br0" timeOffset="322798.2422">23502 6165 36 0,'-21'-19'18'0,"-3"-20"-23"0,12 33 24 15,-9 4-22-15,-3-6 1 16,-5 8-1-16,-10 8 1 16,-12 0 3-16,-8 13 1 15,5 16-3-15,-8 21 1 16,-1 13 2-16,7 9 0 16,8 15 1-16,6 21 1 15,16 4-1-15,14-4 1 0,12 0 0 16,18-5 0-16,17-10 0 15,22-11 0-15,17-13-1 16,10-16 0-16,14-14 1 16,27-15 1-16,6-14-2 15,6-18 1-15,3-18-1 16,-21-16 0-16,-9-17 0 16,-21-12 0-16,-23-9-3 15,-31-7 1-15,-26-14-2 16,-41-10 0-16,-34 13-4 15,-26-2 1-15,-30-1-3 16,-12 8 0-16,9 14 0 16,0 10 1-16,12 13-3 0,17 14 0 15,16 13-3 1,29 5 1-16</inkml:trace>
  <inkml:trace contextRef="#ctx0" brushRef="#br0" timeOffset="323727.3395">24139 5347 24 0,'23'-45'12'0,"-5"32"-16"16,-15 16 15-16,-3 13-12 0,-9 15 1 15,-14 27 1-15,5-13 0 16,-66 104 2-16,-29 41 1 16,-42 64 2-16,-17 42 0 15,-1 25 0-15,21-30 1 16,27-27-1-16,30-28 0 16,21-30-6-16,17-34 0 15,21-37-11-15,16-37 1 0,23-50-2 16,14-48 1-16</inkml:trace>
  <inkml:trace contextRef="#ctx0" brushRef="#br0" timeOffset="324163.8092">22385 5943 41 0,'21'5'20'0,"107"32"-32"0,-74-16 42 0,32 13-30 16,39 27 0-16,36 35 2 15,35 17 0-15,16 43-3 16,8 40 0-16,-9 34-3 16,-23 24 1-16,-13-8-7 15,-32-21 1-15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0:14:01.67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8943 13182 28 0,'-9'2'14'0,"6"-15"-34"0,0 13 15 0,3-11 1 16,-6-5 0-16</inkml:trace>
  <inkml:trace contextRef="#ctx0" brushRef="#br0" timeOffset="2131.1097">11298 13118 2 0,'18'-26'1'0,"32"26"-3"0,-32-8 2 15</inkml:trace>
  <inkml:trace contextRef="#ctx0" brushRef="#br0" timeOffset="2345.0364">12887 13031 18 0,'24'-16'9'0,"95"24"-31"16,-62-16 18-16</inkml:trace>
  <inkml:trace contextRef="#ctx0" brushRef="#br0" timeOffset="2494.7566">14417 12795 65 0,'36'3'32'0,"-33"-14"-69"0,0 11 64 15,9 11-49-15,15 2 1 16</inkml:trace>
  <inkml:trace contextRef="#ctx0" brushRef="#br0" timeOffset="2672.0341">15998 12808 40 0,'27'-7'20'0,"-21"25"-59"16,5-5 41-16,16-5-8 16,6-18 1-16</inkml:trace>
  <inkml:trace contextRef="#ctx0" brushRef="#br0" timeOffset="2822.3009">18078 12769 42 0,'69'-3'21'0,"44"45"-73"0,-68-26 43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0:14:53.57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16105 1831 11 0,'0'-3'5'0,"6"3"-2"16,-6 0 5-16,0 0-5 15,-3 3 0-15,-3 2 1 16,0 3 0-16,0 5-5 16,-3 3 1-16,0 3 3 15,3 10 0-15,0 5-1 16,3 11 1-16,0 8-2 16,0-5 0-16,0 2 0 0,-3 3 0 15,0-8-2-15,-5-3 1 16,-4 1-5-16,0-6 1 15,0-8-2-15,6-5 0 16</inkml:trace>
  <inkml:trace contextRef="#ctx0" brushRef="#br0" timeOffset="208.4158">15772 2098 26 0,'23'-18'13'0,"52"15"-17"0,-42 3 25 0,11-5-22 16,22 2 1-16,11-2-9 16,3 2 0-16,4-5 6 15,-10-10 1-15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0:15:25.62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17156 905 9 0,'-18'-11'4'0,"-12"11"-1"0,21 3 5 15,-6 5-9-15,-6 10 1 16,-5-2 0-16,-10 8 1 16,-6 16 0-16,-11 18 0 15,-13 8 0-15,-8 11 0 0,-1 8 1 16,1 10 1 0,5 5-2-16,7 3 1 0,11-2 0 15,13 10 0-15,14 0 0 16,12-5 1-16,12-8-1 15,21-8 0-15,6 8 1 16,17-11 0-16,19-5-1 16,5-2 1-16,16-12-5 15,2-12 1-15,12-6-6 16,-12-21 0-16</inkml:trace>
  <inkml:trace contextRef="#ctx0" brushRef="#br0" timeOffset="900.6976">17230 1339 13 0,'-12'-29'6'0,"21"13"-5"0,-3 11 6 15,0-3-7-15,6 0 0 16,12 0 1-16,5-8 0 16,10-5-1-16,15-3 1 15,2 8 1-15,1 0 1 16,-1 3-1-16,7 0 1 0,-4 5 0 16,1 5 0-16,5 3-2 15,-2 0 1-15,-3 8-2 16,-7 3 1-16,-2 2-1 15,-4 3 1-15,-2-3-1 16,-12 3 0-16,-6 0 0 16,-7-3 1-16,-11 3-1 15,-12-3 1-15,-9 3 0 16,-11 0 0-16,-10 5 1 16,-18 3 0-16,-8 0 0 15,-10 5 1-15,-2 0 1 16,-1 2 0-16,1 1-1 15,11 5 1-15,10 6-1 16,8-4 0-16,9 4-1 16,7-9 1-16,8 3-3 15,6 0 0-15,6-5 0 16,9-6 1-16,9-2-4 16,12 0 0-16,5 5-9 0,4 3 1 15</inkml:trace>
  <inkml:trace contextRef="#ctx0" brushRef="#br0" timeOffset="1343.8024">17605 2418 33 0,'-33'-10'16'0,"16"20"-12"16,14-4 21-16,-3 2-26 16,3-1 0-16,6 7 0 15,6-6 1-15,2 0 1 16,4-8 0-16,0 0-3 0,0 0 0 15,-3-8-6-15,3 2 0 16,-6-2-2-16,12-7 1 16</inkml:trace>
  <inkml:trace contextRef="#ctx0" brushRef="#br0" timeOffset="1893.6355">18364 788 21 0,'-12'-37'10'0,"75"53"-9"0,-25-8 10 15,25 21-12-15,26 8 1 16,30 16-1-16,21 32 0 15,18 26 1-15,3 11 0 0,-9 29-1 16,-27-3 1-16,-36-5 0 16,-42-3 0-16,-47-8 4 15,-47-10 0-15,-54-8 0 16,-36 13 0-16,-30-8-9 16,-26 2 1-16</inkml:trace>
  <inkml:trace contextRef="#ctx0" brushRef="#br0" timeOffset="92165.1912">20454 5617 67 0,'74'-53'33'0,"152"-61"-40"16,-139 91 34-16,35-9-54 0,27 0 0 15,8-16-3-15,1-28 1 16</inkml:trace>
  <inkml:trace contextRef="#ctx0" brushRef="#br0" timeOffset="122656.695">2448 8147 7 0,'6'-3'3'0,"6"3"-1"15,-6 0 4-15,3 0-6 16,3 3 0-16,3-1 1 16,0 3 0-16,3 1-1 15,9-4 0-15,-1 1 1 16,13 0 0-16,3-1 0 16,-1-2 1-16,4 3 0 15,6-3 0-15,5-3-1 16,-5 1 1-16,2-1 1 15,4 0 0-15,-1 1-2 0,4 2 1 16,2 0-2-16,4 0 1 16,8-3 0-16,10 0 0 15,-7-2-1-15,15 0 1 16,-2-3-2-16,8 0 1 16,9 0 1-16,0 5 1 0,-12 1-1 15,4-1 0 1,5 3-1-16,-9 5 1 15,3 3 0-15,-5 0 0 16,-1 0 0-16,-3 0 1 0,3-3-2 16,-5-2 1-16,2-3 0 15,-9 0 0-15,-5 0 0 16,-7 0 0-16,-5 0-3 16,-13 3 0-16,-8-1-6 15,-18 1 1-15</inkml:trace>
  <inkml:trace contextRef="#ctx0" brushRef="#br0" timeOffset="142611.1737">15385 8236 6 0,'-36'-10'3'0,"-15"7"2"0,36 3 4 16,-5 3-10-16,-1 0 1 16,-3-3-1-16,9 5 0 15,3-3 1-15,3 4 1 16,3 2-1-16,6 0 1 15,12 2 0-15,15-2 1 16,15 3 1-16,20-6 1 16,18 0-1-16,28 1 1 15,29-4-1-15,44-2 0 0,36-2 0 16,33-4 0-16,42 4-1 16,30-1 0-16,32 3-1 15,15-3 1-15,0 3 0 16,-9 0 0-16,-9 0 0 15,-5-10 1-15,-37 2-1 16,-14 3 0-16,-36-3-2 16,-42-3 0-16,-26 6-9 15,-48-6 1-15</inkml:trace>
  <inkml:trace contextRef="#ctx0" brushRef="#br0" timeOffset="169843.183">17641 9835 38 0,'53'-37'19'0,"99"7"-19"0,-92 25 20 0,32 5-19 16,36-3 0-16,24 3-2 16,20 0 1-16,13-2-1 15,3-3 0-15,-7-3 1 16,-14-11 0-16,-18-2-4 15,-18-3 1-15,-18 3-5 16,-33 8 0-16,-32-3-1 16,-24-3 0-16</inkml:trace>
  <inkml:trace contextRef="#ctx0" brushRef="#br0" timeOffset="170236.722">17769 9469 26 0,'-54'22'13'0,"-71"38"-12"0,87-41 26 0,-16 10-26 16,3 3 1-16,13-3 2 31,20 3 1-31,33 2-5 0,41 3 0 0,37-5-1 16,43 0 0-16,34 5-8 15,38 0 0-15</inkml:trace>
  <inkml:trace contextRef="#ctx0" brushRef="#br0" timeOffset="177410.013">2204 11385 4 0,'0'0'2'0,"9"-3"-6"16,-6 1 3-16,3-1 5 16,-80 22-4-1,157-41 5-15,-77 17 0 16,3 2-6-16,-6 1 0 16,6 2 4-16,-3 2 0 15,3 4-2-15,0-1 1 16,6 0-1-16,-6 1 0 15,5-1 0-15,4 0 1 16,0 1 0-16,6-4 0 16,9 1-1-16,2-1 1 0,7-2-1 15,0 0 0-15,11 0 0 16,4 0 1-16,-6 0-1 16,8 0 0-16,7 3 0 15,-13 0 0-15,10-1 0 16,5 1 1-16,-5 0-2 15,-1-3 1-15,7 0-2 16,-4 0 1-16,-5-3 1 16,8 0 0-16,1 1-1 15,-1-4 0-15,3 4 0 16,7-1 1-16,-10 1-1 16,10-1 1-16,2 0-1 15,-3 1 1-15,7-1-1 16,2 3 0-16,-3 0 0 15,10-3 0-15,-4-2 0 16,6 0 1-16,-5-1-1 16,5-4 0-16,-3 2 0 15,-3 0 1-15,4 5-1 16,-7-2 1-16,6 0-1 16,3-1 1-16,-2 6-1 0,2 0 0 15,3 0-1-15,-5 0 1 16,5 3 0-16,-6-3 0 15,6 0 1-15,0-3 0 16,7 1 0-16,2-3 1 16,6-1 0-16,0 1 1 15,6-6-1-15,-3 3 0 0,3 6-2 16,-12 2 0-16,1 5-5 16,-4-2 1-16,-3 7-5 15,-15-10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19:46:36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4455 6623 12 0,'110'-6'6'0,"68"12"-2"0,-121-6 6 0,23 2-10 15,33 3 0-15,24 1 0 16,24 2 1-16,24 0-1 15,20 2 0-15,12 6-1 16,7 3 1-16,11-1 0 16,3 6 0-16,15 5 0 15,3 3 1-15,15 0-1 16,6-6 0-16,11-2-1 16,16-3 1-16,2-10 0 15,7-9 0-15,5-2-1 16,4-8 1-16,8-5 1 15,-2-3 0-15,5-2 2 16,-8 10 0-16,-7-6-1 16,-14 7 0-16,-19 1-4 15,-17 9 1-15,-18 10-4 16,-26-10 0-16</inkml:trace>
  <inkml:trace contextRef="#ctx0" brushRef="#br0" timeOffset="91249.8477">3859 6895 18 0,'-41'-37'9'0,"-7"-16"-19"16,30 45 10-16,-15 3-3 15,-8-3 0-15,-7 0-1 16,-14 0 1-16,-7 0 5 16,-8 0 1-16,-7 6-3 0,-14 2 1 15,3 10 2 1,-12 3 1-16,0 11-1 0,-6 8 1 16,2 5-2-1,-5 11 0-15,6-3-1 0,0 15 1 16,9 1-2-16,0 8 1 15,8 2-2-15,13 9 0 16,12-11 1-16,11 5 0 16,15 8-1-16,16-3 1 15,14-2 0-15,15-3 0 0,20 5 1 16,10-5 1 0,21-5-1-16,14-3 1 0,22-7-1 15,14-7 0-15,9-12 0 16,12-11 0-16,18-10 0 15,3-17 1-15,11-7-1 16,7-11 1-16,9-5-2 16,-10-13 1-16,-5-3 0 15,-6-11 0-15,-12-2 0 16,-18-11 0-16,-18-5 2 16,-15-6 0-16,-17 4-1 15,-16-9 1-15,-20-5-1 16,-15-3 1-16,-21-8-2 15,-18 9 0-15,-27-1-3 16,-26 6 1-16,-21 10-1 16,-30 11 0-16,-21 13-2 15,-21 10 1-15,-6 25-5 16,-17 10 1-16</inkml:trace>
  <inkml:trace contextRef="#ctx0" brushRef="#br0" timeOffset="96851.2901">5110 8149 3 0,'-3'-8'1'0,"3"3"-1"0,0 5 2 0,0 0-3 15,0 0 1-15,0 0 2 16,0 0 0-16,0 0-2 15,0 0 1-15,3 0 0 16,2 3 0-16,1-3 1 16,3 0 0-16,0 0-1 15,3 0 0-15,6 0 0 16,6 0 1-16,3-3 0 16,2-2 0-16,4-3 0 15,6 0 0-15,11 0 0 16,1-3 0-16,3 3-1 15,11-2 1-15,1-1-2 16,-1 3 1-16,4 3 0 16,5-3 0-16,3 0 0 15,4-3 1-15,2 4-2 0,6-4 1 16,4 0 0-16,-1 3 1 16,9 0-2-16,-6 1 1 15,7-1-1-15,-1 2 1 16,12 1-1-16,-12 2 1 15,9 1-1-15,3 7 0 16,9 0 0-16,3 1 0 16,3-1 0-16,15 3 0 15,-6 0 1-15,3 2 0 0,0-4 0 16,-9-1 1 0,0 0-1-16,0-5 1 0,-6-5 0 15,-3 5 1-15,-3-5-2 16,-6 2 1-16,-15 3-1 15,-5 0 1-15,-10 3-4 16,-9-1 0-16,-14 9-7 16,-10-3 1-16</inkml:trace>
  <inkml:trace contextRef="#ctx0" brushRef="#br0" timeOffset="125194.7844">18608 8734 33 0,'15'-74'16'0,"57"-21"-15"0,-31 63 17 0,43-13-21 15,44-3 1-15,47 6-5 16,39 10 0-16,45 29 3 15,36 27 1-15</inkml:trace>
  <inkml:trace contextRef="#ctx0" brushRef="#br0" timeOffset="128062.2404">10030 9954 25 0,'-24'-16'12'0,"33"5"-15"16,9 9 12-16,23-4-10 15,28 4 1-15,38-1-6 0,36-5 1 16,27-3 3-16,23 1 0 15</inkml:trace>
  <inkml:trace contextRef="#ctx0" brushRef="#br0" timeOffset="128635.9855">9955 9880 20 0,'-44'31'10'0,"-16"25"-13"0,48-35 18 0,0 19-23 15,3 2 0-15,9 11-2 16,9-5 0-16</inkml:trace>
  <inkml:trace contextRef="#ctx0" brushRef="#br0" timeOffset="166391.0749">10390 9898 28 0,'3'0'14'0,"59"-11"-16"15,-23 6 15-15,27 0-13 16,35-11 1-16,33-5 1 15,29-6 0-15,31-2-1 16,11-10 0-16,16 2 1 16,-10 5 0-16,-6 3-1 15,-23 0 0-15,-24 2-6 16,-21 3 1-16,-21 1-5 0,-36-7 1 16</inkml:trace>
  <inkml:trace contextRef="#ctx0" brushRef="#br0" timeOffset="167007.5335">10449 9686 11 0,'-92'59'5'0,"-42"46"6"0,99-83 3 0,-7 7-11 16,12 2 0-16,6 1 6 15,6-5 0-15,15-1-9 16,27-5 0-16,27-5 6 16,35-5 1-16,33-6-8 15,27 6 0-15,18-1-9 16,-15-15 1 0</inkml:trace>
  <inkml:trace contextRef="#ctx0" brushRef="#br0" timeOffset="223650.7839">11194 11369 26 0,'17'-18'13'0,"153"-27"-13"0,-95 23 14 16,38-7-14-16,38-5 0 15,16 0-2-15,9-1 1 16,-4 1-3-16,-17 7 0 0,-15 4-2 16,-33-1 0-16</inkml:trace>
  <inkml:trace contextRef="#ctx0" brushRef="#br0" timeOffset="224060.2258">11185 11311 19 0,'-24'5'9'0,"27"14"-15"0,9-11 16 0,18 8-18 16,26 2 1-16</inkml:trace>
  <inkml:trace contextRef="#ctx0" brushRef="#br0" timeOffset="302439.7733">11905 12599 22 0,'63'-26'11'0,"127"7"-11"16,-122 9 11-16,40-1-12 16,11 3 0-16,21-2-1 15,-3 4 0-15,-15-1-2 16,-15-4 1-16,-15 0-2 15,-12 3 0-15</inkml:trace>
  <inkml:trace contextRef="#ctx0" brushRef="#br0" timeOffset="302814.7733">12042 12213 30 0,'0'5'15'0,"-9"46"-25"15,-3-17 33-15,-12 19-26 16,-17 24 1-16,-19 18 1 16,-2 3 1-16,5-16 1 15,15-13 1-15,19-6-2 16,28-20 0-16,40-20-6 15,68-20 1-15</inkml:trace>
  <inkml:trace contextRef="#ctx0" brushRef="#br0" timeOffset="444644.8055">9628 12406 1 0,'-9'-10'0'0</inkml:trace>
  <inkml:trace contextRef="#ctx0" brushRef="#br0" timeOffset="445986.7254">3056 13147 17 0,'-3'-5'8'0,"12"2"-11"0,-3-5 8 0,11 6-6 16,1-1 1-16,6 3-1 15,9-5 0-15,3 5 1 16,5 0 0-16,4 0-1 15,6 2 1-15,-1 4 0 16,10 4 0-16,5 1 0 16,10-1 1-16,11 1-1 15,-3-6 1-15,15 1 0 16,-2-1 1-16,14-3-1 16,-3-2 0-16,12-2 0 15,3-3 1-15,0-6-1 16,18 3 1-16,6 0-1 15,-3 3 0-15,17 5-1 16,13 2 1-16,3 6-1 16,17 6 0-16,4 4 0 15,11 9 0-15,3 4-1 16,7-2 1-16,-4 6 0 0,6-1 1 16,-5-2 1-1,5 0 0-15,-6-3-1 0,9-11 1 16,-2 1 0-16,11-6 0 15,-12-2-1-15,-9 2 0 16,-14-5-7-16,-16-8 1 16,-20 2-2-16,-36-17 1 0</inkml:trace>
  <inkml:trace contextRef="#ctx0" brushRef="#br0" timeOffset="492491.3027">8905 15142 31 0,'41'-16'15'0,"84"-34"-9"16,-65 34 15-16,38-10-25 16,51-1 0-16,56-5-14 15,16-5 1-15</inkml:trace>
  <inkml:trace contextRef="#ctx0" brushRef="#br0" timeOffset="515402.568">3071 16941 8 0,'-9'-2'4'0,"-15"-4"-3"16,21 4 4-16,-9-1-5 15,3 3 0-15,-3 3 0 16,3-3 0-16,-6 0 0 16,6 0 1-16,0 0-1 15,1 2 0-15,8-2 0 0,8 3 0 16,7 0 0-16,6-1 0 16,9 4 0-16,15-1 0 15,11 3 2-15,16 2 0 16,11-2 2-16,30-2 1 15,24-1 0-15,12-5 0 16,38-5-1-16,25-3 1 16,29-8-2-16,21 5 0 15,9-2-3-15,2 0 1 0,-5 2-5 16,-15 16 0 0,-15 11-3-16,-32 13 0 15</inkml:trace>
  <inkml:trace contextRef="#ctx0" brushRef="#br0" timeOffset="516542.115">8613 17222 23 0,'-12'0'11'0,"9"-11"-8"0,6 6 12 16,9-3-13-16,21-5 0 15,17-1 3-15,34 4 1 16,32 2-8-16,36 11 1 16,44 12 1-16,42 9 1 15,33 13-9-15,18 0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19:47:48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5136 10467 20 0,'30'-53'10'0,"89"5"-10"0,-68 35 11 0,41-3-13 15,45 3 1-15,39 13-9 16,41 13 0-16</inkml:trace>
  <inkml:trace contextRef="#ctx0" brushRef="#br0" timeOffset="171286.7835">6354 13560 16 0,'12'-3'8'0,"3"-15"-5"0,-15 18 8 0,5 0-12 16,1 0 0-1,0-3 1-15,0-2 1 0,-3-3 1 16,3-3 0-16,-6 1 0 16,0 2 0-16,-6-3 0 15,-3 1 1-15,-3 2-1 16,-2-3 1-16,-1-2-1 16,-6 0 0-16,-6-3 0 15,-9 2 1-15,1-1 0 16,-13-7 1-16,-12-1-2 15,-2-1 1-15,-6-5-2 16,-13 5 0-16,-11 0 0 16,-12-8 0-16,-12 1-2 15,-27-1 1-15,0 0-1 16,-12 6 1-16,-15-1 0 16,7 6 1-16,5 0-1 15,-3 8 1-15,3 5 0 16,4 2 1-16,-1 6-1 15,3 8 1-15,0 0-1 0,3 8 0 16,4 5-1-16,5 6 1 16,3 2-2-16,0 3 1 15,6 7-1-15,12 6 1 16,9 3-1-16,3 5 0 16,11 0 0-16,16 5 0 15,20-5-1-15,16 2 0 16,5 6 0-16,18-8 1 0,9 3-1 15,24-1 1-15,18 4 0 16,18-1 0-16,11-3 0 16,16-2 1-16,17 3-1 15,15 2 1-15,15-5 0 16,18 0 0-16,12 2-1 16,14-2 1-16,13-8-1 15,11 0 0-15,7-2-1 16,2-6 1-16,4-11-1 15,-4-5 0-15,4-8 1 16,-1-10 0-16,6-8 0 16,4-11 1-16,-1-13 0 15,9-11 1-15,-8-10-1 16,-4-11 1-16,-20-5 0 16,-4-3 0-16,-23-5 0 15,-12-5 1-15,-24-11 0 16,-21 2 1-16,-21-4-2 0,-23-6 1 15,-25-5-2-15,-23-3 1 16,-35 3-3-16,-40-3 1 16,-41 13-3-16,-39 11 1 15,-39 11-6-15,-29 21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19:55:53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14768 5133 12 0,'-3'-5'6'0,"15"5"-10"16,-6-6 6-16,0 6-3 16,3-2 0-16,-3 2 1 15,6 0 0-15,-3 2 0 16,3 4 1-16,0-6-1 15,3 8 1-15,3-3-1 16,2 3 0-16,7 8 0 16,6-8 1-16,3-3-1 15,5 3 0-15,16-3 0 16,5-2 1-16,10-6 1 16,11-2 0-16,9-3 0 0,13 3 1 15,17-11 0-15,12 2 0 16,11 7-1-1,10-1 0-15,18 0-1 0,11-8 0 16,19 3-1-16,8-3 1 16,15-5 0-16,13-3 0 15,8 0 1-15,3-3 1 16,-3 4 0-16,-3 7 1 16,-12 0-1-16,-6 3 1 15,-18 2-1-15,-8 0 0 16,47 1-2-1,-48-6 0-15,-41 3-4 16,-21 2 0-16,-24 6-6 16,-24-3 1-16</inkml:trace>
  <inkml:trace contextRef="#ctx0" brushRef="#br0" timeOffset="1969.0681">7940 2966 1 0,'18'-13'0'0,"9"10"0"16,-18-2 0-16,3 2 0 16,6 3 1-16,2 0 0 15,1-5 0-15,0 5-2 16,3 0 0-16,9 5 2 31,-66-79-1-31,164 151 0 16,-36-72 1-16,9-5-1 15,9 0 1-15,9-5 0 0,3-3 1 16,12 0-1 0,6 0 0-16,15-5 0 0,9 10 1 15,-1-5-1-15,10 0 0 16,3 8-1-16,14-5 1 16,9 5-1-16,16 5 1 15,8 3-2-15,15 0 1 16,9 8 0-16,24-3 1 15,6 3-1-15,14 0 0 16,19-3 0-16,26 6 1 0,10-11 1 16,29-3 1-16,9-5-1 15,-1 0 1-15,-7 0 0 16,4-5 0-16,-2 2 0 16,3-2 0-16,-14 5-2 15,-22 5 0-15,-24-5-4 16,-41 0 0-16,-27 8-2 15,-60-13 0-15</inkml:trace>
  <inkml:trace contextRef="#ctx0" brushRef="#br0" timeOffset="8287.7296">3740 6771 6 0,'3'2'3'0,"3"-4"2"0,-6 2 4 16,0 0-8-16,9 0 0 15,-6 0 0-15,3 2 0 16,3 1-2-16,6 2 1 16,3 6 1-16,6-3 0 15,2 0-1-15,1-8 1 16,6 0 0-16,9-6 1 15,8 1-1-15,1-3 1 16,8 3-1-16,7 0 0 16,-4 2 0-16,10 3 0 0,-1-3-2 15,1 1 1-15,8-1 0 16,0 3 0-16,7 0 0 16,2 0 0-16,3 3 0 15,0-1 0-15,-2 1 0 16,5-3 0-16,6 0 1 15,-8-3 0 1,8 3-1-16,-9 0 0 0,9-2 0 16,-3 2 1-16,10 2-1 15,-1 1 0-15,3 0-1 16,0 2 1-16,0 0 0 16,3-2 0-16,-6-1 0 15,7-2 1-15,-1 0 0 16,0-2 1-16,3-1-1 15,3 1 0-15,-3 2 0 16,-9 0 1-16,-3-3-1 16,3 0 0-16,1 6-1 15,-1 2 0-15,-6-5 0 0,6-5 1 16,3 2-1-16,-9-5 0 16,1 0 0-16,-10-5 0 15,0 0 0-15,0-8 1 16,-11 5 0-16,-7-3 1 15,-5 6-1-15,-10-3 1 16,-5-5-1-16,-7-3 1 0,-11-5 0 16,-9 0 0-16,-6-3-1 15,-6-13 1-15,-6 8-1 16,-12-2 0-16,-9-1-1 16,-12-2 1-16,-6 5-1 15,-12 0 1-15,-17-6-1 16,-7 3 0-16,-14 3-1 15,-12-2 1-15,-15-1 0 16,-18 0 0-16,-9-5-1 16,-12 8 1-16,-21 3-1 15,-11 5 1-15,-22-3-2 16,-11 11 1-16,-18 2-1 16,-9 9 1-16,-13 7-1 15,-2 8 1-15,-5 6-1 16,4 16 1-16,4 18 0 15,-3 7 1-15,12 12 0 0,12-6 0 16,12 6-1 0,32 10 1-16,28 8-1 15,20-3 1-15,35-5-3 0,25 6 1 16,35 7-5-16,30-2 0 16</inkml:trace>
  <inkml:trace contextRef="#ctx0" brushRef="#br0" timeOffset="17895.3307">7455 7723 9 0,'-3'3'4'0,"-6"-1"-10"15,3-2 5-15,-6 0 0 16,-9 0 0-16,-2 0 14 31,-16-21-13-31,15 27 1 16,-38-22 1-16,-7-3 4 15,-5 1 0-15,-4-1 1 16,-14 3 0-16,-9-2-5 16,-27 5 1-16,-6-6-2 15,-15 3 0-15,-12 0-2 16,-5-2 1-16,-4-1-2 0,-6 6 1 15,7 2 0-15,2 3 0 16,-3 8 2-16,-5 6 0 16,8 4-1-16,6 6 0 15,-11 3 0-15,20 5 0 16,0 10 0-16,0 3 1 16,9 13-2-16,15 6 0 15,-6 2-1-15,15 0 1 16,9-5-1-16,12 5 1 0,15-5-1 15,17 3 1-15,13-3 0 16,14-6 0-16,18-7 0 16,12-3 1-16,18 0 0 15,9-8 1-15,15-5-1 16,26-3 1-16,10-5 0 16,26-3 0-16,18 3-1 15,12-3 1 1,18 6-2-16,21-3 1 0,17-3-1 15,13 6 1-15,14-1-1 16,6 9 1-16,13-9-1 16,2-2 0-16,0-5 1 15,0-9 1-15,0-7 1 16,-8-6 1-16,-7 1-1 16,-9-9 0-16,-14-18 0 15,-7-3 1-15,-14-4-2 16,-18-12 1-16,-21-13-3 0,-21 3 1 15,-21-8-1-15,-26-8 1 16,-25-5-2-16,-29-3 0 16,-41 5-2-16,-46 3 1 15,-47 11-3-15,-53 15 0 16</inkml:trace>
  <inkml:trace contextRef="#ctx0" brushRef="#br0" timeOffset="35597.7642">2734 6554 7 0,'-9'-11'3'0,"0"14"-2"0,9-6 3 15,-9 3-4-15,0-5 0 16,-5 10 1-16,-4-2 1 16,0 10-3-16,-6 0 1 15,-6 8 0-15,-8 14 1 16,-4 10-1-16,0 16 1 16,1 13-2-16,-1 2 1 15,9 6 2-15,9 14 0 16,12-4 0-16,4-4 1 0,11-1 0 15,11-5 0-15,-2-3 1 16,18-2 0-16,6-11-3 16,5-5 1-16,10-3 0 15,18 3 1-15,-4-8-1 16,18 5 0-16,-5 0-2 16,2 3 1-16,-2-2 0 15,-7-14 0-15,-14-6 0 16,-16-10 1-16,-8-8 0 15,-15-10 1-15,-12-3 0 16,-18-8 0-16,-9-5 0 16,-27-3 0-16,-5 0-2 15,-28-5 1-15,-2-1-1 16,3-4 0-16,-4-6 0 16,7-8 1-16,-3 1-2 15,-4-12 1-15,10-2 0 16,11-10 0-16,-2-9-1 15,14-7 0-15,16-6-1 0,17-5 1 16,15-13-1 0,24-6 0-16,23 6 0 0,25-3 0 15,5-8-2-15,6 8 1 16,1 0-2-16,-7 16 1 16,-17 16-6-16,-7 13 1 15,-17-2-1-15,-30-1 0 16</inkml:trace>
  <inkml:trace contextRef="#ctx0" brushRef="#br0" timeOffset="36723.3524">2943 9361 5 0,'-12'-3'2'0,"18"43"-2"0,-6-24 2 16,-6 24-3-16,0 36 1 15,-9 43-2-15,-9 59 1 0</inkml:trace>
  <inkml:trace contextRef="#ctx0" brushRef="#br0" timeOffset="37998.5652">2758 9483 24 0,'-33'-27'12'0,"15"11"-12"16,12 11 12-16,3-3-13 15,-8 0 0-15,2 0-2 16,0 3 1-16,0 2 1 16,0 6 0-16,-3 2-2 15,0 3 0-15,3 16 1 0,6 16 0 16,-3 23 2-16,3 24 0 16,3 38 2-16,0 23 1 15,9 3-1-15,12-3 1 16,18-13-1-16,2-16 1 15,10-5-1-15,3-19 0 16,-1-16-1-16,-5-12 1 16,2-23 1-16,-5-14 1 15,0-22 0-15,-4-24 0 0,-14-19 0 16,-9-20 0-16,-12-19-1 16,-15-3 0-16,-9-13-2 15,-21 3 0-15,-5 2-2 16,-7 11 1-16,-14 5-2 15,8 14 0-15,7 2-7 16,17 5 1-16,24-21-2 16,30-15 1-16</inkml:trace>
  <inkml:trace contextRef="#ctx0" brushRef="#br0" timeOffset="41242.6709">3708 9909 11 0,'-33'-3'5'0,"24"-5"-5"15,9 8 6-15,0 0-8 16,0-3 1-16,9 3-2 16,6 0 1-16,3-2 2 15,8-1 0-15,10 0-1 16,12-2 0-16,-7 0 2 16,4 2 0-16,15 3 1 15,5 0 1-15,12 6 0 16,7-4 0-16,14 1-1 0,0-1 1 15,21 1-2-15,3-3 0 16,15 0-1-16,3-5 1 16,0 2 0-16,3-2 0 15,0 5 0-15,0-3 0 16,5 6 0-16,7-3 0 16,3 3 0-16,0-1 0 15,3-7-1-15,5-6 0 16,-2-2 0-16,-6-5 1 15,-1-6 0-15,-11 0 1 16,-3-5-1-16,-15 0 1 0,-9-3 0 16,-9 3 0-16,-14-3-1 15,-19 0 1-15,-9 1-1 16,-14 2 1-16,-6-6-2 16,-7 3 0-16,-8-2 0 15,-9-3 0-15,-6 0 0 16,-9 0 1-16,-6-5-1 15,-12-1 0-15,-9 1 1 16,-18 0 1-16,-17-1-1 16,-13 6 1-16,-17 3-1 15,-24-1 1-15,-24 9-2 16,-30 7 0-16,-30 9-4 16,-23 10 0-16,-33 8-2 15,-27 21 0-15,-21 21-2 16,-35 22 1-16,-33 17 1 15,-9 20 0-15,15 10 2 16,29 13 0-16,22-5 1 16,62-13 1-16</inkml:trace>
  <inkml:trace contextRef="#ctx0" brushRef="#br0" timeOffset="67304.3505">2181 13092 19 0,'-18'-16'9'0,"9"13"-9"16,9 3 10-16,0 3-13 15,0 2 1-15,0 0-2 16,0 11 1-16,-6 0 7 15,3 10 0-15,-15 19-2 16,-6 24 1-16,-15 24 2 16,-2 34 1-16,-4 26 0 15,-5 19 1-15,8 0-5 16,9-13 1-16,9-11-6 16,12-8 0-16,4-18-6 0,-7-42 0 15</inkml:trace>
  <inkml:trace contextRef="#ctx0" brushRef="#br0" timeOffset="70922.9411">14974 13819 22 0,'12'-5'11'0,"-3"0"-8"0,-3 2 12 16,3 0-16-16,2 1 1 16,7-4-2-16,0 6 1 15,9 0 1-15,9 6 1 16,17-1-1-16,13 0 0 15,17 1 1-15,36 1 1 16,24 9 0-16,39 8 1 16,20 0-2-16,15-3 0 15,4 0-1-15,8-2 0 0,-6-6-4 16,-3-8 1-16,-5-7-5 16,-16-6 0-16</inkml:trace>
  <inkml:trace contextRef="#ctx0" brushRef="#br0" timeOffset="72229.3206">8917 6501 20 0,'-6'-3'10'0,"41"11"-14"0,-17-8 16 0,9-5-12 16,15-3 1-16,20-3 1 16,21 1 0-16,28-9-1 15,31-2 1-15,37-3 1 16,29 11 0-16,22 2 0 16,11 9 1-16,12 12-2 15,3-2 0-15,-6 11-3 16,-9-6 0-16,-12 0-6 15,-21-2 0-15,-23-9-1 16,-39-20 0-16</inkml:trace>
  <inkml:trace contextRef="#ctx0" brushRef="#br0" timeOffset="72904.8524">7726 8072 28 0,'-6'-18'14'0,"39"5"-20"0,-7 7 27 16,22 6-22-16,30-2 0 0,41 2 0 15,35 0 0-15,40 2 1 16,26-2 1-16,9-2-1 15,15-1 0-15,-14 3 1 16,-16 0 0-16,-27-5-1 16,-26 0 1-16,-27-1-6 15,-24-2 0-15,-18 8-2 16,-35-10 0-16</inkml:trace>
  <inkml:trace contextRef="#ctx0" brushRef="#br0" timeOffset="73294.7622">8214 7731 24 0,'-48'3'12'0,"-38"63"-19"0,44-45 21 0,-20 11-14 16,-1 5 0-16,-2 0 1 15,11 3 0-15,13-6 0 16,14 3 1-16,21-8 3 16,24-8 0-16,32 6 0 15,40-9 0-15,41 1-5 16,35-9 1-16,22 9-8 16,11-24 0-16</inkml:trace>
  <inkml:trace contextRef="#ctx0" brushRef="#br0" timeOffset="73969.6643">9360 6294 17 0,'0'0'8'0,"-3"0"-12"0,0 0 9 16,-9 8-6-1,-15 11 1-15,-17 7 3 0,-1 6 1 16,-11 0-2-16,-4 5 1 16,12 0 1-16,16-3 1 15,26 1 0-15,27-1 0 0,44-2-9 16,36 0 0-1,33-14-3-15,36-31 0 0</inkml:trace>
  <inkml:trace contextRef="#ctx0" brushRef="#br0" timeOffset="75320.3568">21216 13933 42 0,'59'-27'21'0,"78"6"-23"15,-74 13 21-15,38 3-22 16,45 2 1-16,29 6-7 16,37 2 0-16,11 6 6 15,9 0 0-15,-18 4-7 16,-11-9 1-16</inkml:trace>
  <inkml:trace contextRef="#ctx0" brushRef="#br0" timeOffset="76027.6359">3574 14658 36 0,'187'-56'18'0,"224"-18"-19"16,-250 56 18-16,80-1-28 15,44 9 0-15,22-4-6 16,-27-15 0-16</inkml:trace>
  <inkml:trace contextRef="#ctx0" brushRef="#br0" timeOffset="121576.0778">15676 13906 10 0,'6'0'5'0,"36"3"-7"0,-24-3 5 16,6-5-3-16,5-3 1 16,16 3 3-16,6-1 1 15,20-2-4-15,12 0 1 16,22 6 3-16,8 2 0 15,15 2-1-15,15 1 0 0,14-6-2 16,10 3 1-16,12-5-1 16,-1-5 0-16,4 2-1 15,5-3 1-15,-8-5 1 16,-12-2 0-16,-7-4 0 16,-20 4 0-16,-24 2-1 15,-17 0 0-15,-19 3-1 16,-21 0 0-16,-14 2-2 15,-21 3 1-15,-21 3-2 16,-15 2 1-16,-30 1-1 16,-14-1 0-16,-28 0 0 15,-29 3 1-15,-21 8 1 16,-23 0 0-16,-22 5 1 16,-26-2 1-16,-13 5-1 15,-17 2 1-15,3 1-2 16,-9-1 1-16,12 6-1 0,-6 0 0 15,14-3 0-15,28 0 0 16,14 1 0-16,24-4 1 16,24-7 0-16,24-1 1 15,24-2-2-15,29-2 0 16,34-1-1-16,25-5 1 16,40-8-2-16,38-3 1 15,37-7 0-15,31-3 1 16,40 5 1-16,14 3 1 15,24-1-1-15,7 6 1 0,2 0 0 16,-3 6 0-16,-6-1-1 16,-15 6 1-16,-2-3-2 15,-28-3 0 1,-23 3 0-16,-21-3 0 0,-21-4-4 16,-21-4 1-16,-29-10-7 15,-37 0 1-15,-29-3-2 16,-32-11 1-16</inkml:trace>
  <inkml:trace contextRef="#ctx0" brushRef="#br0" timeOffset="164650.6315">5925 16269 28 0,'-12'-21'14'0,"3"-3"-15"0,6 19 14 15,0 0-19-15,-3 7 1 16,-6 6-2-16,-2 3 0 0,-7 5 11 16,-3 2 0-16,3 6-5 15,-9 10 1-15,4-2 3 16,5 8 1-16,12 7 0 15,12-2 0-15,12 6-2 16,8-4 1-16,4-10-3 16,9-7 1-16,9-12-1 15,5-21 0-15,10-7 0 16,2-17 1-16,-2-10 0 16,-1-10 1-16,-2-6-2 15,-7-5 1-15,-11-1-1 16,-15 4 0-16,-15 2 0 15,-15 13 0-15,-12 14 0 16,-21 18 1-16,-17 16-1 16,-22 21 1-16,-14 18-6 15,-3 12 0-15,0 7-3 16,11 0 1-16</inkml:trace>
  <inkml:trace contextRef="#ctx0" brushRef="#br0" timeOffset="165100.3713">6916 16833 39 0,'24'161'19'0,"15"83"-36"0,-33-189 38 0,-3 11-25 16,-6-10 0-16,-3-11 2 16,-6-8 1-16,-6-16 8 15,-9-10 0-15,-5-25-1 16,-1-20 0-16,-6-27 2 16,0-26 1-16,7-24-4 15,11-11 0-15,9 3-6 16,12 5 1-16,9 8-3 15,6 11 0-15,11 5-1 16,22 0 0-16,6 16 2 16,11 5 0-16,4 6-2 15,2 13 0-15,3 12 1 16,1 15 0-16,-13 12 2 16,-11 11 0-16,-12 11 3 15,-21 15 0-15,-24 9 2 0,-27 15 1 16,-18 0-7-16,-20 0 1 15,-21-2-9-15,-4-3 1 16</inkml:trace>
  <inkml:trace contextRef="#ctx0" brushRef="#br0" timeOffset="165580.3589">7741 16359 25 0,'44'-8'12'0,"58"-34"-21"15,-76 29 13-15,10-3-6 16,3-8 0-16,-3 0 5 16,-7-2 0-16,-8-3 0 0,-3-3 0 15,-6 3 1-15,-3 2 1 16,-12-2 1-16,-15 8 1 15,-9 8-2-15,-14 10 0 16,-10 14 0-16,-6 15 1 16,4 14 1-16,-4 13 1 15,7 8-2-15,-1 2 1 16,9 14-2 0,10-3 1-16,8 0-8 0,9-5 0 15,12-14-10-15,9-15 1 0,6-19-5 16,18-21 0-16</inkml:trace>
  <inkml:trace contextRef="#ctx0" brushRef="#br0" timeOffset="165866.3346">8488 16192 47 0,'12'43'23'0,"-24"73"-28"16,3-92 43-16,-3 13-40 15,-3 5 0-15,0-2 0 16,0-5 0-16,4-12 3 16,2 1 1-16,6-16-3 15,9-19 1-15,5-12-1 16,19-12 1-16,18-7 0 16,5-6 0-16,10 1-2 15,-1 7 0-15,-5 14 0 0,-9 18 1 16,-13 13-1-16,-20 21 1 15,-18 3-6-15,-18 11 1 16,-8 5-5-16,2-5 1 16</inkml:trace>
  <inkml:trace contextRef="#ctx0" brushRef="#br0" timeOffset="166481.6953">9818 15341 34 0,'-6'-11'17'0,"-29"16"-21"0,17 3 28 0,-21 13-26 15,-8 19 0-15,-22 29 6 16,-20 37 1-16,-15 37 3 16,-4 39 0-16,13 19 2 15,18 11 1-15,29-14-3 16,30-18 0-16,21-16-10 15,21-31 0-15,36-25-16 16,35-34 0-16</inkml:trace>
  <inkml:trace contextRef="#ctx0" brushRef="#br0" timeOffset="167155.7171">13161 15240 43 0,'36'-5'21'0,"172"71"-28"0,-139-24 29 16,11 19-15-16,15 29 0 15,1 34 6-15,-7 30 1 0,-24 18-17 16,-35 10 0-16,-33 4 7 16,-48-4 0-16,-35-13-10 15,-48-10 0-15,-59-21-10 16,-39-24 0-16</inkml:trace>
  <inkml:trace contextRef="#ctx0" brushRef="#br0" timeOffset="169723.1023">1859 15528 32 0,'-15'6'16'0,"30"12"-17"16,-6 14 16-16,3 21-18 15,0 32 0-15,0 44 1 16,-6 22 0-16,3 8 6 16,-9-14 1-16,0-15-3 15,9-16 1-15,-9-27 2 16,0-24 0-16,0-18-2 15,-6-29 0-15,3-24-3 16,3-21 0-16,0-24-2 16,9-21 0-16,8-13-1 15,10 5 0-15,3 5 2 0,3 6 0 16,-4 15 2-16,13 17 0 16,6 23 1-16,-4 18 1 15,-5 27 0-15,-15 22 0 16,-6 7-6-16,-18 16 1 15,-9-3-8-15,-6 9 0 16</inkml:trace>
  <inkml:trace contextRef="#ctx0" brushRef="#br0" timeOffset="170084.2831">2928 16261 43 0,'-27'14'21'0,"-12"-1"-42"16,36-11 37-16,-6 4-29 16,0-4 0-16,-3 1 1 15,4 5 0-15,-4 5 23 16,-6 8 1-16,3 3-9 15,-3 8 0-15,-6 13 7 16,6-3 1-16,3-2 0 16,7 2 1-16,-1-10-6 15,3-6 0-15,3-2-5 16,-6-16 1-16,9-8-5 0,0-16 1 16,9-13-3-16,9-3 0 15,5-15-5-15,10-1 1 16,9 3-3-16,2 3 1 15</inkml:trace>
  <inkml:trace contextRef="#ctx0" brushRef="#br0" timeOffset="170537.7133">3053 16476 28 0,'0'0'14'0,"0"10"-20"16,0-10 25-16,3 0-19 16,3-2 0-16,3-1 1 15,5-2 1-15,4-6-2 16,0-5 1-16,9 3 0 16,-3-3 0-16,0 3-1 0,-4 2 1 15,1 6-2-15,-9 8 1 16,-3 7 0-16,-6 3 0 15,-3 1 1-15,0-1 1 16,0 0-2-16,3-2 0 16,3-3-1-16,-3 0 0 15,6-8-5-15,6-3 1 16,3 0-4-16,0 3 1 0</inkml:trace>
  <inkml:trace contextRef="#ctx0" brushRef="#br0" timeOffset="170864.1859">3422 16433 24 0,'0'6'12'0,"-6"-4"-13"0,6-2 22 0,0 3-21 16,6 2 0-16,-3 0 0 16,3 1 0-16,3 4 0 15,0 6 0-15,-3 5-1 16,2 1 1-16,1-4-3 16,0-5 1-16,-3-2-1 15,3-14 0-15,3-13 2 16,3-5 0-16,6-16 1 15,9-18 0-15,-4-9 1 16,7-18 1-16,0-3 0 16,3-2 0-16,-7-8-2 15,-2 15 1-15,-3 12 2 16,-6 12 0-16,0 11 1 16,-9 13 1-16,-3 19-1 0,3 3 0 15,-9 36-1-15,-6 22 0 16,0 23-6-16,0 22 0 15,0 15-6-15,-3-2 1 16,3 0-2-16,-6-14 0 16</inkml:trace>
  <inkml:trace contextRef="#ctx0" brushRef="#br0" timeOffset="171256.5619">4086 15507 45 0,'-27'19'22'15,"-6"7"-36"-15,24-5 48 16,0 8-43-16,3 11 1 0,6 10-7 16,-6 9 0-16,3 4 20 15,3 9 1-15,9-1-7 16,3 3 0-16,9 0 5 15,3-2 0-15,3-12 4 16,2-9 0-16,1-6-3 16,-12-14 1-16,0-4-5 15,0-11 1-15,0-6-1 16,-4-15 1-16,4-11-1 16,6-13 1-16,6-13-1 0,0-11 1 15,8-3-3-15,4 11 1 16,3 8-3-16,-1 16 1 15,-5 21-2-15,-6 16 1 16,-18 24-2-16,-6 7 1 16,-1 4-6-16,-5-1 0 15</inkml:trace>
  <inkml:trace contextRef="#ctx0" brushRef="#br0" timeOffset="172474.215">3065 16743 34 0,'-18'-3'17'0,"-18"-10"-20"16,27 5 27-16,-9-3-28 15,-6 1 0-15,-2-1 0 16,-7 1 0-16,-6 4 6 0,-2 6 1 15,-1 3-3-15,3 8 1 16,9 10 1-16,4 5 1 16,2 14 0-16,9 8 0 15,3 12-1-15,6 12 0 16,12 7-2-16,12 6 1 16,9-8-1-16,5 2 0 15,1-8-3-15,0-4 1 16,0-4-5-16,-7-10 0 15,-2-5-3-15,-21-14 0 16</inkml:trace>
  <inkml:trace contextRef="#ctx0" brushRef="#br0" timeOffset="172642.0613">2228 17418 51 0,'-12'0'25'0,"66"-3"-44"15,-33 0 55-15,17 3-42 16,16-5 1-16,14-6-7 16,22-5 1-16,5 3 8 15,18-3 0-15</inkml:trace>
  <inkml:trace contextRef="#ctx0" brushRef="#br0" timeOffset="173268.4769">3758 16928 30 0,'-33'-8'15'0,"-47"8"-28"15,59 0 23-15,-12 5-14 16,-2 6 1-16,-7 7 3 16,3 12 0-16,7 1 2 15,2 12 1-15,6 7-2 16,6 3 0-16,9 0 1 16,9-8 1-16,9-3-2 15,12-2 0-15,3-11 1 16,0-11 1-16,8-10 0 15,-2-10 0-15,9-22 1 16,6-16 1-16,-1-21-1 0,10-15 0 16,-1-17-3-16,1-10 1 15,-3 0-1-15,-7 5 0 16,-5 24 0-16,-3 18 0 16,-10 14 2-16,1 15 1 15,-6 30 0-15,-3 26 1 31,-12 114-2-31,-6 0 0 16,-3-21-12-16,3-6 0 16,-3-29-5-16,3-34 1 0</inkml:trace>
  <inkml:trace contextRef="#ctx0" brushRef="#br0" timeOffset="173538.3896">4815 16571 47 0,'101'-90'23'0,"164"11"-59"0,-188 52 43 16,22-7-17-16,-16-19 1 16</inkml:trace>
  <inkml:trace contextRef="#ctx0" brushRef="#br0" timeOffset="174153.2937">5068 16835 74 0,'27'-13'37'0,"47"-5"-100"15,-38-6 37-15,-3-16 21 16,-13-18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0:01:19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2639 5249 2 0,'-6'0'1'0,"12"6"-2"16,0-4 1-16</inkml:trace>
  <inkml:trace contextRef="#ctx0" brushRef="#br0" timeOffset="103.3296">3005 5315 18 0,'155'-13'9'0,"160"-32"-12"0,-193 35 19 15,66-11-17-15,47-3 1 16,51-3-4-16,26 3 0 16,28 9 1-16,-10 7 0 15</inkml:trace>
  <inkml:trace contextRef="#ctx0" brushRef="#br0" timeOffset="1799.6239">13349 6157 30 0,'151'-19'15'0,"141"33"-14"16,-200-12 15-16,45 9-27 16,9 7 0-16,-6-4-4 15,-21-14 0-15</inkml:trace>
  <inkml:trace contextRef="#ctx0" brushRef="#br0" timeOffset="11545.3743">2056 7385 8 0,'-18'-8'4'0,"15"-19"-3"16,-3 22 4-16,3-3-5 16,-3 3 1-16,-3-1 0 15,-6 1 1-15,6 0-3 16,0 7 1-16,-6 4 0 15,3 7 1-15,3 8-1 16,3 21 0-16,1 17-1 16,2 38 1-16,-6 30 0 15,0 35 0-15,9 2 2 16,-6 0 0-16,3-8 0 0,3-13 0 16,0-8-3-1,0-11 1-15,-9 1-3 16,-6-30 1-16</inkml:trace>
  <inkml:trace contextRef="#ctx0" brushRef="#br0" timeOffset="33523.6642">2020 10602 10 0,'-27'2'5'0,"3"-4"-5"16,24 2 6-16,-6 2-7 15,3 6 1-15,3 3-1 16,-6 5 0-16,3 8 1 16,-6 13 1-16,9 10-1 0,0 22 1 15,0 21 0-15,9 24 0 16,9 31 2-16,6 19 0 16,-3 22 1-16,9 23 0 15,-1 18 0-15,1 17 1 16,6 20 0-16,3 14 0 15,-4 0-2-15,1-6 1 16,-6-7-2-16,-9-6 1 16,-6-15-1-16,-7-9 0 15,-2-13-1-15,3-15 0 16,0-27-6-16,0-30 1 0,18-23-5 16,-9-55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0:05:40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10241 683 21 0,'0'-6'10'0,"0"35"-11"16,0-7 11-16,0 1-11 15,-3 9 1-15,6 13-1 0,-3 8 1 16,3 8 0-16,0 18 0 16,3-2 0-16,0 5 1 15,3 3 0-15,-3-3 1 16,0-6-1-16,3-1 1 15,3-15-6-15,0-15 1 16,-1-13-3-16,-5-35 1 16</inkml:trace>
  <inkml:trace contextRef="#ctx0" brushRef="#br0" timeOffset="195.467">9568 1074 33 0,'6'-5'16'0,"63"-8"-24"15,-36 10 35-15,17 6-29 16,22 2 0-16,26 0-10 16,12 3 0-16,9 0 10 15,-9-16 1-15</inkml:trace>
  <inkml:trace contextRef="#ctx0" brushRef="#br0" timeOffset="690.045">10854 1278 28 0,'6'18'14'0,"33"-4"-19"16,-30-14 25-16,3-6-21 15,6-2 1-15,5-10 0 16,10-9 0-16,9 1 0 16,-3-8 0-16,5 7 0 15,4-2 1-15,-1 16 1 16,-5 10 0-16,6 11-1 15,2 19 1-15,4 23 0 16,2 8 0-16,-8 11-1 16,-12 13 1-16,-15 3-1 15,-12-3 1-15,-24-6-1 0,-18-7 0 16,-21-3-4-16,-17-13 0 16,-18-13-7-1,-13-14 1-15</inkml:trace>
  <inkml:trace contextRef="#ctx0" brushRef="#br0" timeOffset="1142.9149">12146 1392 27 0,'12'68'13'0,"-12"59"-14"0,-3-82 19 0,3 16-18 15,-3 24 1-15,3 2-1 16,-6 3 1-16,0-5-1 16,-3-24 0-16,-3-11 2 15,-3-18 0-15,-5-19 2 16,-4-16 0-16,-3-23 0 15,0-16 1-15,3-11-1 16,7-19 1-16,5-18-4 16,12-8 1-16,15 11-4 15,11-3 0-15,10 11-1 16,6-1 0-16,5 6-1 16,4 13 1-16,5 16 0 15,10 11 1-15,-1 8 0 0,-5 15 0 16,-3 11-1-16,-13 16 0 15,-14 0 1-15,-15 8 0 16,-18 5 0-16,-24 8 0 16,-18-6-5-16,-20 12 0 15</inkml:trace>
  <inkml:trace contextRef="#ctx0" brushRef="#br0" timeOffset="1802.262">12890 1151 36 0,'-12'16'18'0,"3"50"-25"16,9-48 34-16,-3 17-28 15,0 2 0-15,0 3-7 16,3-3 0-16,0 0 3 16,0-14 1-16</inkml:trace>
  <inkml:trace contextRef="#ctx0" brushRef="#br0" timeOffset="1923.7478">12843 685 30 0,'-18'0'15'0,"-9"37"-24"0,21-23 25 16,-3 9-29 0,0 9 0-16</inkml:trace>
  <inkml:trace contextRef="#ctx0" brushRef="#br0" timeOffset="2161.9098">13539 1069 30 0,'6'-3'15'0,"-18"-2"-29"0,3 10 31 0,-12 3-21 15,-17 3 1-15,-10 18-1 16,-17 0 1-16,-7 8 6 15,1 0 0-15,8 3-4 16,13-3 1-16,23-5 1 16,21-3 1-16,18 0-4 15,24-11 1-15,17-4-4 16,16-9 0-16</inkml:trace>
  <inkml:trace contextRef="#ctx0" brushRef="#br0" timeOffset="2521.2009">13995 1241 25 0,'-18'8'12'0,"-78"37"-13"0,73-29 23 16,-10 5-22-16,-6 3 1 15,6-1-1-15,10-1 0 16,11-1 0-16,12-5 0 16,15-8 1-16,20-6 0 15,16-4-1-15,11-12 1 0,7-1-1 16,-1-9 0-16,-5 3-1 15,-10-1 0-15,-5-1-3 16,-6-1 1-16,-7-8-2 16,-2-2 0-16,0-6 1 15,-3-5 0-15,11-16 0 16,10-5 1-16,6-19 1 16,20-5 0-16,12 14 4 15,12 1 1-15,4 23 1 16,-4 9 1-16,-12 27 0 15,-17 22 1-15,-25 25 0 16,-35 28 1-16,-33 31-4 16,-41 31 1-16,-48 38-11 15,-39 0 0-15</inkml:trace>
  <inkml:trace contextRef="#ctx0" brushRef="#br0" timeOffset="12911.6199">12521 7157 3 0,'107'8'1'0,"69"-3"-1"16,-122-5 1-16,20 3 2 16,15-3 0-16,27 0 2 15,15 2 1-15,15-2-7 16,18 3 0-16,11-3 4 16,13 0 0-16,11 0-2 15,10 3 1-15,11-3-1 16,-3 0 1-16,4-6 0 15,-7 1 0-15,-6 0 3 16,-14-6 0-16,-16 1 0 16,-11-3 0-16,-15-1 0 15,-15-4 0-15,-18-9-3 16,-24 3 1-16,-12-5-3 0,-23-8 1 16,-15-2-2-1,-13-1 1-15,-17-8-1 0,-27 1 0 16,-23-9 1-16,-25 1 0 15,-23-6 0-15,-27-3 0 16,-18-2 0-16,-33 0 0 16,-18 2-1-16,-29 9 1 15,-24-1-1-15,-21 6 0 16,-24 0-1-16,-15 5 1 16,-20 2-2-16,-16 1 1 15,-11 0-1-15,-9-3 1 0,-4 10 0 16,-11 9 0-16,9 5 1 15,-9 5 0-15,15 5 1 16,-4 6 1-16,16 2 0 16,9 3 0-16,14 11 0 15,12 10 1-15,19 11-1 16,17 5 0-16,12 11-1 16,21 2 1-16,23 11-2 15,28 7 0-15,20 4-1 16,36 2 1-16,33-5 0 15,38 5 1-15,33 3 1 16,39 5 0-16,36 0 1 16,44 5 0-16,48-10-2 15,47-16 1-15,54-6-7 16,48-7 0-16</inkml:trace>
  <inkml:trace contextRef="#ctx0" brushRef="#br0" timeOffset="24035.7972">17540 1127 30 0,'-12'37'15'0,"-18"85"-11"16,18-85 15-16,0 16-19 16,-9 8 0-16,0 7-8 15,4-1 1-15,2-7 2 16,12 1 0-16</inkml:trace>
  <inkml:trace contextRef="#ctx0" brushRef="#br0" timeOffset="24682.1974">17492 1122 10 0,'42'0'5'0,"53"0"-4"0,-68 0 1 16,14 0-2-16,4 5 0 15,6 11 0-15,-4 13 0 0,-2-2 0 16,-9 10 1-16,-10 5 2 15,-8-2 0-15,-9-3 0 16,-12 8 1-16,-9-8-1 16,-17 8 1-16,-19 0-2 15,-26-8 0-15,-25 2-5 16,-17-10 1-16,-15 1-3 16,6-12 0-16</inkml:trace>
  <inkml:trace contextRef="#ctx0" brushRef="#br0" timeOffset="25492.8625">18218 1323 23 0,'3'0'11'0,"-6"10"-13"16,3 4 21-16,-6 2-19 15,-3 5 1-15,-8 3-1 16,-1 5 1-16,0 2-7 15,3 1 1-15,9-11-1 16,0-7 0-16</inkml:trace>
  <inkml:trace contextRef="#ctx0" brushRef="#br0" timeOffset="25644.8475">18168 1066 23 0,'-12'-26'11'0,"6"23"-22"0,6 3 21 16,-3 8-18-16,0 0 0 15</inkml:trace>
  <inkml:trace contextRef="#ctx0" brushRef="#br0" timeOffset="26693.6531">18343 1500 9 0,'-3'27'4'0,"-15"4"-4"0,13-23 9 0,-1 8-8 16,-3-3 0-16,3 3 1 16,0-8 1-16,3 5-4 15,6-10 1-15,3-6 2 16,6-10 1-16,0 3-1 15,2-12 1-15,4-1-1 16,6-6 0-16,-3-8 0 16,6-1 1-16,-6 7-2 15,-7 4 1-15,-5 3-3 16,-3 9 1-16,-3 1-6 16,0 12 0-16,6 2-1 15,3-8 1-15</inkml:trace>
  <inkml:trace contextRef="#ctx0" brushRef="#br0" timeOffset="27457.9984">18662 1556 13 0,'3'-11'6'0,"24"9"-8"0,-16-4 11 16,7 4-10-16,3-6 1 16,6-6 0-16,9 6 0 0,2 1 0 15,1-9 1-15,0-6-1 16,-9 1 1-16,-7 3 0 16,-5 5 1-16,-6-3 0 15,-9 0 0-15,-6 3 0 16,-9-3 1-16,-9 2-1 15,-5 7 0-15,-7 4 0 16,-6 3 0-16,-6 0-1 16,1 8 0-16,-1 0 0 15,4 8 0-15,-1 5 1 16,6-3 0-16,3 11-1 16,16 8 1-16,8 1-1 15,15 1 0-15,11 4-8 16,22 2 0-16</inkml:trace>
  <inkml:trace contextRef="#ctx0" brushRef="#br0" timeOffset="27833.2963">19293 1521 16 0,'-6'-8'8'0,"9"8"-10"0,-3 0 6 16,3-8-7-16,0 8 0 16,0-7-1-16,0-1 1 0,0 2 5 15,-3 4 1-15,0-6-2 16,-3 0 0-16,-3 2 3 16,-3-1 0-16,-3 7 1 15,-3 0 0-15,-3 5-1 16,0-3 0-16,-2 4-2 15,2 4 1-15,0 6 0 16,0 5 0-16,3-5-1 16,3 11 1-16,0-3-1 15,3 5 1-15,3-6-3 16,6 1 0-16,3-3-4 16,9-10 1-16,12-6-5 15,9-10 1-15,8-6-2 16,13-12 0-16</inkml:trace>
  <inkml:trace contextRef="#ctx0" brushRef="#br0" timeOffset="28002.4987">19751 1206 23 0,'0'-10'11'0,"-3"18"-15"0,3-6 22 16,-6 12-18-16,-3 2 1 15,-3 10 0-15,-2 6 0 16,2 5-2-16,3 8 1 15,3 0-1-15,0 0 0 16,3 8-5-16,0-8 0 16</inkml:trace>
  <inkml:trace contextRef="#ctx0" brushRef="#br0" timeOffset="28450.2434">19436 1437 26 0,'6'-24'13'0,"26"5"-16"0,-20 17 21 0,6 4-19 16,6 4 0-16,12-4-1 16,5 4 0-16,1 2-1 15,6-8 0-15,-1 5-3 16,1-5 1-16,-3-5 1 16,-7 5 0-16,1-8 2 15,-9 0 1-15,-3 0 3 16,-7 0 1-16,-2 8 1 15,-6-8 0-15,-3 3-1 16,-9 2 1-16,-3 3-3 16,-6 0 1-16,-3 3-2 15,-6 2 1-15,-2 5 0 16,-4 4 1-16,0 2 0 0,3-1 0 16,0 7 1-16,6 1 1 15,6 1 0-15,9 3 0 16,9 2 0-16,9-5 0 15,15-9-3-15,-3-7 0 16,5-13-2-16,4-3 1 16,0-10-2-16,-6 2 1 15,-10-5-3-15,-5 5 1 16,-9-5-1-16,-12 5 0 0,-9 0-2 16,-9 8 0-16,-5 3-2 15,-4 10 0-15</inkml:trace>
  <inkml:trace contextRef="#ctx0" brushRef="#br0" timeOffset="28737.2824">20284 1648 24 0,'0'29'12'0,"12"-21"-14"16,-9-8 22-16,3-5-19 0,6-3 1 15,0-8 0-15,6 0 1 16,2-7-5-16,1-7 1 16,-3 7 0-16,0-6 1 15,-3-1-2-15,0 7 0 16,-3-6-3-16,2 7 1 15,1 12-4-15,0-3 1 16</inkml:trace>
  <inkml:trace contextRef="#ctx0" brushRef="#br0" timeOffset="28975.1466">20620 1529 24 0,'6'29'12'0,"12"0"-11"0,-12-18 21 0,3 8-22 16,0-4 1-16,3 1-1 15,6 0 0-15,6-3-1 16,8 3 1-16,4-8 0 16,0-2 0-16,2 1 1 15,4 1 0-15,3 8 1 16,-4 0 0-16,-2 8 0 16,-6 5 0-16,-9 16 0 15,-12 0 0-15,-15 13-4 16,-27 3 0-16,-30-8-7 15,-35 0 0-15</inkml:trace>
  <inkml:trace contextRef="#ctx0" brushRef="#br0" timeOffset="29425.9581">21609 1008 53 0,'9'5'26'0,"11"48"-34"16,-17-29 50-16,0 21-43 15,-3 8 0-15,-3 10-17 16,0 9 0-16,0 7 13 16,6 3 1-16</inkml:trace>
  <inkml:trace contextRef="#ctx0" brushRef="#br0" timeOffset="29712.7827">21531 910 42 0,'33'-61'21'0,"29"32"-22"16,-35 21 35-16,15 3-36 16,9 2 1-16,11 3-11 15,1 0 1-15,-1 3 5 16,-2 8 1-16</inkml:trace>
  <inkml:trace contextRef="#ctx0" brushRef="#br0" timeOffset="29891.6798">21582 1363 40 0,'36'-24'20'0,"86"3"-25"0,-75 18 34 16,19-2-44-16,11 5 0 16,3 0-6-16,-20-16 1 15</inkml:trace>
  <inkml:trace contextRef="#ctx0" brushRef="#br0" timeOffset="30072.0126">21725 1484 55 0,'68'-2'27'0,"27"20"-75"16,-65-7 55-16,9-3-17 15,3-14 0-15</inkml:trace>
  <inkml:trace contextRef="#ctx0" brushRef="#br0" timeOffset="30446.3522">22088 1519 19 0,'-6'24'9'0,"15"7"-13"0,-3-23 18 16,3 5-13-16,6-5 0 15,2 0 2-15,7-2 0 16,0-6-3-16,3-6 1 0,0-2 2 16,-1-8 0-1,-2-5-1-15,6 0 1 0,3 5-3 16,2 0 0-16,4 1-1 15,-6 1 0-15,0 12-1 16,-1-4 1-16,-5 6 0 16,-9 14 0-16,-9 1 1 15,-9 15 0-15,-9 1 1 16,-9 6 1-16,-6 0-4 16,1-7 0-16,-1-4-5 15,6-5 1-15</inkml:trace>
  <inkml:trace contextRef="#ctx0" brushRef="#br0" timeOffset="30643.3311">22775 1135 26 0,'-6'16'13'0,"-14"82"-15"0,17-74 21 15,6 18-20-15,3 11 0 16,3 8-7 0,-1 15 1-16,4-9 4 0,0-7 1 15</inkml:trace>
  <inkml:trace contextRef="#ctx0" brushRef="#br0" timeOffset="30808.32">22510 1511 26 0,'-5'-35'13'0,"16"17"-15"0,-5 13 23 0,3-1-22 16,6 4 1-16,6 2-2 15,12 2 0-15,5 4 0 16,4-6 0-16,6 5-5 16,5-3 0-16</inkml:trace>
  <inkml:trace contextRef="#ctx0" brushRef="#br0" timeOffset="31048.6121">23109 1730 35 0,'6'8'17'0,"0"-5"-22"0,-6-3 33 16,0 0-29-16,0 0 0 15,6-3-5-15,0-13 1 16,6-5 4-16,8-3 0 16,4-5-3-16,3 0 0 15,9 5-3-15,5-5 1 16,1 13-1-16,3-5 1 16</inkml:trace>
  <inkml:trace contextRef="#ctx0" brushRef="#br0" timeOffset="31214.6091">23683 1611 37 0,'15'29'18'0,"3"48"-36"16,-15-56 38-16,0-10-33 15,-3-1 1-15,0-2-2 16,-3-21 0-16</inkml:trace>
  <inkml:trace contextRef="#ctx0" brushRef="#br0" timeOffset="31333.4073">23624 1122 28 0,'-24'-21'14'0,"-24"26"-20"16,36 0 27-16,-5 6-31 15,-10 5 0-15,0 10-4 16,6-10 1-16</inkml:trace>
  <inkml:trace contextRef="#ctx0" brushRef="#br0" timeOffset="31632.4451">23892 1685 34 0,'26'8'17'0,"31"13"-28"0,-39-18 33 0,6 5-29 16,-1-8 1-16,-2-8-4 16,0 0 1-16,0-16 14 15,3 3 0-15,-6-3-6 16,-1-5 0-16,-2 0 3 16,-3 5 1-16,-3 9 0 15,-6 1 0-15,-9 14-2 16,-12 14 0-16,-11 15-4 15,-10 2 1-15,3 14-5 16,0-5 1-16,7 10 0 16,17-18 0-16</inkml:trace>
  <inkml:trace contextRef="#ctx0" brushRef="#br0" timeOffset="31856.9159">24832 1617 30 0,'-12'26'15'0,"-80"40"-23"0,59-45 34 16,-14-5-27-16,-4 5 1 15,6 3 1-15,7 0 0 16,11 0 1-16,6-6 0 16,3-2 1-16,3 0 0 15,-11 5 0-15,-13 3 0 16,-30 5-11-16,-35 11 0 0,-30-11-2 15,-18-13 0-15</inkml:trace>
  <inkml:trace contextRef="#ctx0" brushRef="#br0" timeOffset="33254.8098">17614 2781 25 0,'-12'0'12'0,"3"34"-6"16,6-18 12-16,-3 13-19 15,0 24 1-15,-3 13 0 16,0 19 0-16,1-11-2 15,2-3 0-15,0-4-5 16,0-9 1-16,6-16-2 0,3-13 1 16</inkml:trace>
  <inkml:trace contextRef="#ctx0" brushRef="#br0" timeOffset="33763.8481">17537 2736 27 0,'0'-11'13'0,"15"11"-22"15,-7 0 28 1,34 0-22 0,12 8 0-16,5-3 1 15,16 11 1-15,8 0 2 0,0 8 1 16,-5 13-3-16,-7 0 1 16,-17 0 1-16,-13 16 1 15,-17 0 0-15,-27 0 0 16,-21-6 1-16,-26 4 0 15,-13-4-1-15,-17 4 0 16,-9-6-7-16,-10-8 1 16,4-11-4-16,9-15 1 0</inkml:trace>
  <inkml:trace contextRef="#ctx0" brushRef="#br0" timeOffset="34244.9295">18555 2860 30 0,'-9'0'15'0,"-9"19"-21"0,12-1 29 0,-3 9-24 16,0 15 1-1,-3 11-1-15,3 5 1 0,0-2-1 16,6 2 1-16,3 3-6 15,3-16 1-15,0-6-2 16,6-10 0-16</inkml:trace>
  <inkml:trace contextRef="#ctx0" brushRef="#br0" timeOffset="35129.4567">19001 2871 24 0,'0'5'12'0,"-6"24"-18"16,3-13 22-16,0 8-15 15,0 18 1-15,0 6 2 16,3 10 0-16,6-10-5 16,0 2 1-16,3-5 3 15,0-8 0-15,0-5 0 16,0-14 0-16,3-7-1 15,-3-9 1-15,0-2-1 16,-6-10 0-16,-3-11-1 16,-3-14 1-16,0-10-2 15,-6-2 0-15,-3-6-1 0,3 0 1 16,3-8-1-16,3 0 0 16,3 8-1-16,3 0 1 15,3 8 0-15,9 3 0 16,0 5-1-16,3 10 1 15,5 14-1-15,7 5 1 16,3 11-2-16,0 8 1 16,-4 4-1-16,-2 4 1 15,-3 10 1-15,0 0 0 16,-6-5 0-16,-9 5 0 16,-9 0 1-16,-9 0 1 0,-9-5-1 15,-6 5 0-15,-6-5 0 16,0-3 0-16,4-5 0 15,-1 0 1-15,3 5-1 16,6-10 1-16,6 2 0 16,6 0 1-16,6 6 0 15,9-4 1-15,9 4 0 16,9 0 0-16,6-4 2 16,2 4 0-16,7 7 0 15,0 3 1-15,-1-7-2 16,-2 1 0-16,-6 1-7 15,-3 3 1-15,-4-9-9 16,-5 1 1-16,3-11-4 16,0-8 1-16</inkml:trace>
  <inkml:trace contextRef="#ctx0" brushRef="#br0" timeOffset="35326.3852">20001 2881 38 0,'-3'0'19'0,"-3"77"-25"0,0-40 38 16,-6 8-34 0,-5 19 1-16,-7-6-13 0,-3 3 0 0,0-6 11 15,6-10 1-15</inkml:trace>
  <inkml:trace contextRef="#ctx0" brushRef="#br0" timeOffset="35508.647">19811 2807 40 0,'41'-34'20'0,"61"18"-30"15,-67 16 38-15,13 0-40 16,3 5 1-16,2 3-9 16,-11 0 1-16</inkml:trace>
  <inkml:trace contextRef="#ctx0" brushRef="#br0" timeOffset="35690.7247">19894 3051 46 0,'-9'-8'23'0,"51"13"-28"0,-24-5 45 15,6 8-48-15,17-5 1 16,7 2-18-16,14-2 0 0,1-6 28 16,-13-10 0-1</inkml:trace>
  <inkml:trace contextRef="#ctx0" brushRef="#br0" timeOffset="35896.6278">19721 3508 53 0,'48'-16'26'0,"122"9"-49"16,-114 1 57-16,16 4-52 16,20-4 0-16,0-2-4 15,-5-7 0-15</inkml:trace>
  <inkml:trace contextRef="#ctx0" brushRef="#br0" timeOffset="36196.7933">20820 3006 26 0,'-15'-3'13'0,"-12"35"-12"0,18-11 20 0,-3 3-20 16,-3 13 1-16,-2 8-1 15,2 0 1-15,0 8-5 16,0-8 1-16,0 8-5 16,3-14 0-16,3-4-1 15,3-17 0-15</inkml:trace>
  <inkml:trace contextRef="#ctx0" brushRef="#br0" timeOffset="36391.8059">20564 3003 34 0,'36'24'17'0,"41"74"-26"0,-44-74 35 16,20 13-27-1,1 21 1-15,17 3-4 0,-2-1 1 16,-1-1-1-16,-8-9 1 16,-7-8-6-16,-2-21 1 15</inkml:trace>
  <inkml:trace contextRef="#ctx0" brushRef="#br0" timeOffset="36619.7671">21201 3064 47 0,'6'53'23'0,"12"37"-35"16,-12-61 49-16,0 3-43 15,-1 7 0-15,1-2-10 16,-3-2 1-16,0-4 15 15,0-7 1-15,3-10-13 16,9-12 0-16</inkml:trace>
  <inkml:trace contextRef="#ctx0" brushRef="#br0" timeOffset="36842.29">22058 3048 56 0,'3'3'28'0,"3"79"-45"0,-6-53 66 16,-6 10-51-16,-6 20 0 16,-12 7-10-16,-5 11 1 15,5-17 7-15,3 1 1 0,3-8-11 16,6-16 0-16</inkml:trace>
  <inkml:trace contextRef="#ctx0" brushRef="#br0" timeOffset="37039.6369">21650 2913 59 0,'164'-24'29'0,"134"24"-46"16,-206 3 60-16,36 2-65 15,3 3 0-15,-6 0-6 16,-15-21 0-16</inkml:trace>
  <inkml:trace contextRef="#ctx0" brushRef="#br0" timeOffset="67994.5997">6199 8800 28 0,'-6'-16'14'0,"36"3"-16"15,-12 10 15-15,20-2-16 16,31 10 1-16,35 1-8 15,39 2 0-15,47 13 10 16,34-5 0-16</inkml:trace>
  <inkml:trace contextRef="#ctx0" brushRef="#br0" timeOffset="68805.6545">9631 8768 12 0,'-6'-5'6'0,"18"13"-10"0,0-8 8 0,9 0-5 15,11 0 1-15,25 0 1 16,20-11 0-16,33 3 2 15,-26 3 1-15,136-8 0 16,27 2 1-16,36 6 0 16,17 5 0-16,10 11-1 15,6-6 1-15,-19 0-7 16,-5 0 1-16,-15 3-6 16,-15-8 1-16</inkml:trace>
  <inkml:trace contextRef="#ctx0" brushRef="#br0" timeOffset="70020.4844">14724 8705 22 0,'-6'-16'11'0,"15"3"-12"16,6 10 12-16,14 8-12 15,25 3 1-15,26 3-1 16,42 2 1-16,51 6-2 16,56 4 0-16,51 14-3 15,33 8 0-15</inkml:trace>
  <inkml:trace contextRef="#ctx0" brushRef="#br0" timeOffset="70396.7888">18462 8676 27 0,'-6'-24'13'0,"114"24"-19"15,-43 0 26-15,57 0-22 16,78 0 1-16,67 13-3 16,58 8 1-16,41 11-1 15,33 13 0-15</inkml:trace>
  <inkml:trace contextRef="#ctx0" brushRef="#br0" timeOffset="94642.1619">3085 9356 14 0,'-17'-3'7'0,"11"-2"-12"0,6 7 8 0,0 6-5 16,-6 0 1-16,3 3 0 15,-6 2 0-15,0 0 2 16,-3 8 1-16,3 9-1 16,-3 9 1-16,3 19 0 15,0 17 1-15,-6 12 0 16,6 29 0-16,1 17-1 15,-7 28 0-15,3 19 0 16,-3 21 0-16,6 13 1 16,-9 19 0-16,3 21 0 15,-3 19 1-15,-6-1-1 16,1 3 0-16,2 0-1 16,6 1 0-16,6-9-1 15,9-10 0-15,9 7 0 16,6-20 0-16,3-14 0 15,0-21 1-15,-1-19-3 0,-2-20 1 16,-6-28-3-16,-6-20 1 16,-6-24-7-16,-6-16 0 15</inkml:trace>
  <inkml:trace contextRef="#ctx0" brushRef="#br0" timeOffset="120840.2263">5556 9705 25 0,'-6'-45'12'0,"-15"5"-9"16,15 35 12-16,-3-3-17 16,-6 0 0-16,-2-3-2 15,-1 4 0-15,-6-1 4 16,-3 2 1-16,-15 1-4 16,-8 5 1-16,-16 8 1 0,-8 3 0 15,-12 15 2-15,-16 8 0 16,-14 17 0-16,-3 10 0 15,-12 15-1-15,-6 20 1 16,9 20-3-16,-6 19 0 16,12 24-1-16,9 7 0 15,21 6 0-15,18 3 0 16,23 0 1-16,42-1 0 0,33-12 3 16,44-20 1-16,57-15 0 15,54-31 0-15,80-41-4 16,59-31 0-16</inkml:trace>
  <inkml:trace contextRef="#ctx0" brushRef="#br0" timeOffset="125164.0335">4261 12134 17 0,'-44'-27'8'0,"14"6"-7"0,21 13 8 16,-6 0-11-16,0-5 0 16,-3 2-2-16,0-2 0 0,1 5 6 15,-7 6 0-15,0 7-2 16,-6 13 0-16,-3 9 0 16,-17 15 1-16,-13 27 2 15,-17 40 0-15,-3 28 0 16,-10 27 1-16,10 11 1 15,14 5 0-15,31-11-1 16,29-2 0-16,36-1 0 16,29-9 0-16,36-25-6 15,33-21 0-15,42-26-7 16,12-35 0-16</inkml:trace>
  <inkml:trace contextRef="#ctx0" brushRef="#br0" timeOffset="215394.1484">6273 11316 7 0,'-9'-10'3'0,"6"-19"-5"0,3 21 4 16,0 0-4-16,0 2 0 15</inkml:trace>
  <inkml:trace contextRef="#ctx0" brushRef="#br0" timeOffset="215647.4257">6244 11229 4 0,'-3'3'2'0,"6"4"-3"0,6-7 3 16,2 3-1-16,7-3 0 15,15-5 2-15,21-3 1 0,20-3-3 16,18-2 0-16,30-3 2 16,30 0 1-16,36 0-2 15,35-2 1-15,21-6-2 16,48-8 0-16,26 3-1 16,30-10 0-16,30-4 0 15,27 6 0-15,30 0 0 16,23 11 1-16,13 2 1 15,20 8 0-15,6 3-2 16,3 10 1-16,-6-2-1 16,0 0 1-16,-6-3-6 15,9 0 1-15</inkml:trace>
  <inkml:trace contextRef="#ctx0" brushRef="#br0" timeOffset="219686.276">3550 12226 2 0,'-15'-13'1'0,"12"0"-1"16,3 13 1-16,0 0-1 0,-6 3 0 15,6 7 2-15,-3 9 1 16,-3 18-2-16,-3 26 1 16,-6 25 1-16,-6 41 1 15,-8 46-1-15,-7 36 1 16,0 17-3-16,12-3 1 16,7-13-5-16,20-17 0 15</inkml:trace>
  <inkml:trace contextRef="#ctx0" brushRef="#br0" timeOffset="221265.228">14465 12335 19 0,'0'-5'9'0,"6"-6"-8"0,3 6 10 15,12 2-12-15,8-2 0 16,19-1 0-16,29 4 1 15,36 2 0-15,48 8 0 0,51 10-3 16,44 9 1-16,47 18-2 16,33 16 0-16</inkml:trace>
  <inkml:trace contextRef="#ctx0" brushRef="#br0" timeOffset="221817.9342">19260 12311 25 0,'149'-11'12'0,"128"35"-36"16,-191-16 24-16,39 0-3 15,6-5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0:10:08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2963 5522 0 0,'30'-8'0'0,"80"-34"0"0,-50 31 1 15</inkml:trace>
  <inkml:trace contextRef="#ctx0" brushRef="#br0" timeOffset="882.8504">6541 5390 15 0,'-18'-22'7'0,"63"14"-11"0,-6 8 14 0,41-7-11 16,48-4 1-16,66 0-1 15,53 3 0-15,56 0-1 16,48 1 1-16,39 7-3 15,24 10 1-15</inkml:trace>
  <inkml:trace contextRef="#ctx0" brushRef="#br0" timeOffset="1753.9687">15376 5318 28 0,'247'-40'14'0,"229"35"-15"16,-315 5 14-16,53 3-14 15,42 2 1-15,30 3-9 16,8 0 1-16,-14-3 6 15,-27-10 0-15</inkml:trace>
  <inkml:trace contextRef="#ctx0" brushRef="#br0" timeOffset="24213.6294">7330 5350 6 0,'-24'-11'3'0,"6"-10"-5"0,15 13 3 0,-3 0 0 16,0-2 1-16,1 2 1 15,-1-3 1-15,0 3-4 16,0 0 1-16,3 0 3 15,0 0 1-15,0 6-2 16,3 2 0-16,3 2-1 16,6 6 0-16,6 6-2 15,5-7 1-15,13 4-1 16,3-3 0-16,14 0 0 16,10-3 1-16,11 1 1 15,22-12 1-15,11 1 0 16,12-3 0-16,18 0-1 15,18 0 0-15,14 0-1 16,25 6 1-16,8-6-2 16,13 5 1-16,14 3-1 15,3 3 0-15,9 5 0 0,6 5 0 16,3 5 1-16,0-2 0 16,0 5 0-16,-8 3 1 15,-1 0 0-15,-12-6 0 16,-6 6 0-16,-17-10 0 15,-10-12-1-15,-14-2 1 16,-10-5-2-16,-20-6 0 16,-9-2-9-16,-18 0 1 15,-21-8-2-15,-26-19 1 0</inkml:trace>
  <inkml:trace contextRef="#ctx0" brushRef="#br0" timeOffset="41478.7406">16069 5966 21 0,'-3'51'10'0,"6"12"-7"15,-3-55 10-15,12 8-12 16,3 0 1-16,6 0 1 16,6-11 1-16,5-2-3 15,4-6 0-15,6-10 3 16,-1-6 0-16,-2-2-1 15,-3 0 0-15,-3 2-1 16,-4 3 0-16,1-2-2 16,0-1 0-16,3 6-1 15,-4 8 0-15,-2 8 0 16,-3 10 1-16,-6 13 0 0,-3 3 1 16,0 11 1-16,-6 5 0 15,2-5 2-15,1 2 0 16,3-2 0-16,3-11 1 15,0-5-1-15,6-14 0 16,3-10-1-16,5-10 1 16,1-17-3-16,3-10 0 15,11-5-3-15,1-3 1 16,0 3-4-16,-7 4 1 16,-8 7-6-16,-6 15 0 0,-9 11-4 15,-12 7 0-15</inkml:trace>
  <inkml:trace contextRef="#ctx0" brushRef="#br0" timeOffset="41749.8304">17656 6138 53 0,'-3'14'26'0,"3"33"-50"0,-3-36 53 16,0 5-50-16,3-3 1 15</inkml:trace>
  <inkml:trace contextRef="#ctx0" brushRef="#br0" timeOffset="41914.6342">17677 5662 53 0,'-33'5'26'0,"-3"14"-62"0,30-19 53 0,3 5-32 16,9 3 1-16</inkml:trace>
  <inkml:trace contextRef="#ctx0" brushRef="#br0" timeOffset="42154.4949">18328 5405 40 0,'-14'43'20'0,"-16"73"-29"15,15-79 41-15,-6 27-31 0,-6 23 1 16,-2 0 1-16,2 3 0 15,6-8-8-15,9-16 0 16,12-13-6-16,3-13 1 16</inkml:trace>
  <inkml:trace contextRef="#ctx0" brushRef="#br0" timeOffset="42725.6853">19037 6154 34 0,'0'3'17'0,"-6"-30"-30"16,0 19 23-16,-3-5-14 15,-9-3 1-15,-3 3-2 16,-5 0 0-16,-4 2 7 16,-3 9 1-16,-3 2-3 15,-5 5 0-15,-1 11 2 16,-3 2 1-16,-2 11 1 16,2 8 0-16,0 1 0 0,13 1 0 15,8 4-1-15,12-4 0 16,12-4-2-16,12-6 1 15,9-5-2-15,8-14 1 16,13-7 0-16,3-11 0 16,8-16 0-16,13-10 1 15,5-11 0-15,4-19 0 16,-1-7 0-16,-2-14 1 16,-1-13-2-16,-3 3 1 0,-5 0 0 15,-7-9 0 1,-8 12 1-16,-6 7 0 0,-12 14-1 15,-4 20 1-15,-8 14-1 16,-6 16 1-16,-9 29-2 16,-12 32 0-16,-18 31-1 15,-17 43 0-15,-10 29-1 16,-8-5 0-16,-1-3-11 16,4-6 1-16,8-20-2 15,12-35 0-15</inkml:trace>
  <inkml:trace contextRef="#ctx0" brushRef="#br0" timeOffset="43249.3835">20635 5694 29 0,'-38'0'14'0,"-34"5"-16"15,42 3 21-15,-17 5-18 16,-7 8 1-16,-14 16 4 16,-7 6 0-16,1 4-4 15,2 6 0-15,7-2 4 16,11-1 1-16,19-2-2 16,20-3 1-16,18-6-8 15,18-10 0-15,20-10-9 0,16-14 0 16,26-8-3-16,9-2 0 15</inkml:trace>
  <inkml:trace contextRef="#ctx0" brushRef="#br0" timeOffset="43730.1068">21549 5842 27 0,'-9'-19'13'0,"-18"6"-20"0,18 11 23 0,-2-1-17 16,-1 3 1-16,-3 0 0 16,-6 0 0-16,-6 3 0 15,-6 2 0-15,-5 11 2 16,-4 8 0-16,-3 5 2 15,-2 10 0 1,-34 35 2 0,16-2 0-16,8-11 0 15,16-8 0-15,11-14-3 16,15-10 1-16,15-5-4 16,12-21 0-16,15-16-3 15,11-16 1-15,13-14 0 0,9-4 1 16,5 2 1-16,-5-11 1 15,-7 6 2-15,-8 13 0 16,-10 10 1-16,-8 9 0 16,-6 18-1-16,-9 13 1 15,-9 11-2-15,-3 10 1 16,-6 6-2-16,-6 8 1 16,0-1-6-16,0-10 1 15,6 6-11-15,9-20 1 0</inkml:trace>
  <inkml:trace contextRef="#ctx0" brushRef="#br0" timeOffset="44016.1931">21805 6279 61 0,'-21'31'30'0,"0"12"-43"16,15-41 51-16,0-7-40 16,1-8 0-16,-4-19 1 15,6-8 0-15,6-13 1 16,8-7 0-16,13-9-3 16,6 5 1-16,3 3 0 15,8 11 0-15,1 10-3 16,3 9 0-16,8 10-8 15,4 13 1-15,-9 5 0 0,-1 3 1 16</inkml:trace>
  <inkml:trace contextRef="#ctx0" brushRef="#br0" timeOffset="44495.4278">23022 6006 28 0,'-5'-3'14'0,"-28"-5"-23"0,18 14 26 0,-9-12-18 16,3 4 0-16,-29 4 0 15,8 4 1-15,-35-1 2 16,-4 6 0-16,7 4 2 16,5 12 0-16,4-1 2 15,5 9 0-15,10 2 1 16,11 5 0-16,9 1-1 15,9 1 0-15,10-6-4 16,11-7 1-16,8-10-1 16,10-5 1-16,9-10-1 15,12-20 1-15,5-7 0 16,16-18 0-16,8-9 0 16,1-18 1-16,5-19-2 15,1-10 1-15,-1-14-3 16,4 1 1-16,-7 2-2 15,-3 8 1-15,-8 8-1 0,-12 21 0 16,-13 19 0-16,-5 10 1 16,-9 22-1-16,-9 21 1 15,-12 23-1-15,-12 27 1 16,-12 34-1-16,-9 19 1 16,-5 16-1-16,5-3 1 15,6-16-11-15,3-5 0 16,15-19-4-16,9-26 0 0</inkml:trace>
  <inkml:trace contextRef="#ctx0" brushRef="#br0" timeOffset="44750.4092">23987 5649 55 0,'6'-3'27'0,"-45"35"-38"15,21-21 50-15,-17 10-40 16,-7 3 0-16,-6 5-3 15,1 2 0-15,8 4 4 16,15 2 0-16,15 2-2 16,21 4 1-16,3-1-1 15,0 0 0-15,0 3 4 16,-9 0 0-16,-9 8 0 16,-15 3 0-16,-24-1-2 15,-17-7 0-15,-28-6-7 16,-32-10 0-16,-36-11-6 15,-35-13 0-15</inkml:trace>
  <inkml:trace contextRef="#ctx0" brushRef="#br0" timeOffset="45023.0442">16623 6929 72 0,'0'16'36'0,"202"21"-47"0,-95-29 74 0,96-2-63 15,127 2 0-15,117 7 0 16,112-1 0-16,96-6-1 16,54 7 1-16,29-1-2 15,-12-6 1-15,-47 10-8 16,-36 6 1-16,-24 10-12 15,-72 3 1-15</inkml:trace>
  <inkml:trace contextRef="#ctx0" brushRef="#br0" timeOffset="67860.7206">11384 7377 13 0,'15'-24'6'0,"9"-3"-8"0,-3 19 7 16,8 0-6-16,13-2 0 15,15-1 4-15,14 1 1 16,24-1-3-16,9-2 0 16,19 2 1-16,10 1 1 15,4 2-5-15,0 0 0 16</inkml:trace>
  <inkml:trace contextRef="#ctx0" brushRef="#br0" timeOffset="68247.62">11521 7059 27 0,'-80'34'13'0,"5"54"-18"0,54-56 23 16,-2 15-20-16,8 3 1 16,15 9-4-16,21-12 1 15,32 1 1-15,39 0 0 16,39-14-3-16,39-13 0 15</inkml:trace>
  <inkml:trace contextRef="#ctx0" brushRef="#br0" timeOffset="76706.4587">11911 9353 10 0,'-12'-16'5'0,"9"21"-2"16,3-5 6-16,0 0-10 15,0 0 0-15,0 3-1 16,3 2 1-16,3-2 1 16,3 5 1-16,6 0-2 15,6 2 1-15,5 1 1 0,7 0 1 16,0-3 0-16,6 2 0 15,11 1 0-15,1-1 1 16,11-2-1-16,13 0 1 16,2 0-1-16,9-3 0 15,1 1-1-15,14-1 1 16,6 0-1-16,3-2 1 0,9 0-2 16,9-1 1-16,9 1-1 15,9 0 0-15,12-1 0 16,0 3 1-16,14 1-1 15,10-1 0-15,-1 3 0 16,10-3 0-16,-1 1 0 16,7 2 0-16,-4-1 0 15,16 1 0-15,-10 0 1 16,15-2 0-16,-5-1 0 16,5 0 0-16,-3 3 0 15,4-8 1-15,2 3-1 16,9-1 0-16,3-4 0 15,10-6 1-15,-4 0-1 16,9 0 1-16,-9-3 0 16,12 3 0-16,-6 6-1 15,3 4 1-15,3 4-2 16,0 2 1-16,6 0-2 16,-3-6 0-16,6 4 0 0,-3-6 0 15,6 0 1-15,-3 0 1 16,9 0 0-16,0 0 1 15,0 2 1-15,-6 1 0 16,-12 5-1-16,-18 0 0 16,-11 0-2-16,-34-6 0 15,-17-4-6-15,-24-9 1 16,-24-10-6-16,-30-6 0 16</inkml:trace>
  <inkml:trace contextRef="#ctx0" brushRef="#br0" timeOffset="77435.285">2862 10284 29 0,'-21'-5'14'0,"39"16"-17"0,0-9 14 15,24 1-11-15,41-3 0 16,33-5-1-16,39-6 1 16,53-2-2-16,45 2 1 15,48 3-5-15,29 3 0 16</inkml:trace>
  <inkml:trace contextRef="#ctx0" brushRef="#br0" timeOffset="135326.6444">2698 13264 18 0,'-23'0'9'0,"-1"5"-11"16,18-3 9-16,-3 1-10 15,0 0 0-15,6-3 0 16,-6-3 1-16,3-2 4 16,3-3 1-16,3 0-2 15,0-3 1-15,3 3 1 0,6 1 0 16,6 1 0-16,9 1 0 15,3 5-1-15,5 0 0 16,1 0-2-16,18 0 1 16,8-5-1-16,10-1 1 15,17 1 0-15,6 2 1 16,7-10-1-16,17-5 1 16,3-6 0-16,9 3 0 15,3 0 0-15,6-1 1 0,5 1-1 16,1 3 0-16,6 4-1 15,3 1 1 1,101 8-2 0,-24 2 0-1,-18 3-1-15,-23 0 1 0,-9-2 0 16,-4 4 1-16,-20-2 0 16,6 0 1-16,-6 6 0 15,-7-4 1-15,-2 3-2 16,3 1 1-16,3 2-1 15,3-3 0-15,2 0-2 16,1 1 1-16,6-4-1 16,0-2 1-16,-1 0 0 15,4-2 0-15,-6 4 1 16,2 1 0-16,-2 0 0 16,0 7 1-16,-12 1-1 15,2-1 0-15,-5 1-1 16,-6-1 1-16,0-2-2 0,3 0 1 15,-6-2 0-15,-3-9 1 16,9 3 0-16,-9 0 0 16,-3-3 1-16,6 3 0 15,-3 6-1-15,5 4 1 16,-2 3-2-16,6-5 1 16,-3 3-1-16,0-3 0 15,9 0-1-15,0-3 0 0,2-2 1 16,10-1 0-16,0-2 1 15,6 0 1-15,-4 0-2 16,7 0 0-16,6 0 0 16,-1 3 0-16,-2 0 0 15,3-1 0-15,2 4-1 16,-2-1 0-16,-7 3 1 16,1 0 0-16,9 2 0 15,-4 1 1-15,-11-3-1 16,12-5 0-16,-1-3 1 15,-2-3 0-15,-4-2 0 16,1-3 1-16,15 0 0 16,-10 0 0-16,1 0-1 15,6 3 1-15,-10 2-1 16,10 0 0-16,-7 6-1 16,-5-3 1-16,15 0-2 15,-7-3 1-15,7-2 0 16,-1 2 0-16,10 1 0 15,-1-6 0-15,1 0 1 0,-1-3 0 16,-17 3 0-16,-10 0 0 16,-14-2-1-16,-24-1 1 15,-21-5-9-15,-26 6 1 16,-31-17-8-16,-17-18 1 16</inkml:trace>
  <inkml:trace contextRef="#ctx0" brushRef="#br0" timeOffset="186100.4951">5732 13454 29 0,'-18'-18'14'0,"-9"-1"-14"0,18 11 14 15,0 0-17-15,-3-2 0 16,-12 2 0-16,10 2 1 16,-19 1 5-16,-6 2 0 15,6 6-2-15,-5 2 1 16,5 9 0-16,-6 1 1 16,6 4 0-16,-5 5 0 0,5 0-2 15,6 5 0-15,3 2-2 16,7 1 1-16,5 5-1 15,3 8 1-15,6 0 0 16,6 5 1 0,9 3-1-16,3 6 1 0,5-1 0 15,1-5 0-15,-3 0 0 16,-3 0 1-16,-6-6-5 16,-6-7 1-16,-6-3-7 15,-6-8 0-15</inkml:trace>
  <inkml:trace contextRef="#ctx0" brushRef="#br0" timeOffset="186282.7331">4702 13970 35 0,'-3'-8'17'0,"33"8"-22"15,-10 0 29-15,4-3-26 16,12 3 1-16,9-2-1 0,14-1 0 15,7 3-1-15,2 0 1 16,6 3-7-16,-14-9 1 16</inkml:trace>
  <inkml:trace contextRef="#ctx0" brushRef="#br0" timeOffset="186462.1839">5931 14086 41 0,'-24'27'20'0,"24"-6"-46"0,0-13 39 0,0 5-25 16,0-8 0-16</inkml:trace>
  <inkml:trace contextRef="#ctx0" brushRef="#br0" timeOffset="186627.2573">5785 13750 51 0,'-36'-10'25'0,"13"7"-53"16,17 3 50-16,0 3-40 15,3-6 1-15</inkml:trace>
  <inkml:trace contextRef="#ctx0" brushRef="#br0" timeOffset="186851.1219">6270 13274 31 0,'6'0'15'0,"6"40"-30"0,-6-27 32 0,3 19-19 16,-3 13 0-16,-6 13 3 15,-3 19 0-15,-6 15 1 16,6-2 0-16,0 0-3 16,3-18 0-16,3-6-4 15,3-8 1-15</inkml:trace>
  <inkml:trace contextRef="#ctx0" brushRef="#br0" timeOffset="187226.2095">6717 13973 40 0,'12'29'20'0,"18"0"-39"15,-19-19 37-15,10 1-27 0,3-8 0 16,3-6 0-16,3-8 1 16,-1-4 16-16,1-7 1 15,0-7-8-15,0-5 0 16,-1-8 4-16,-2-1 1 16,-3 1 0-16,-9 5 0 15,-9 8-4-15,-6 5 0 16,-9 5-1-16,-9 9 1 0,-12 5 1 15,-14 10 1-15,-4 13 2 16,9 6 0-16,1 5-1 16,5 8 0-16,9 0-1 15,15 3 1-15,6 2-7 16,18 1 1-16,21-6-10 16,8-3 1-16,13 1-4 15,-3-17 0-15</inkml:trace>
  <inkml:trace contextRef="#ctx0" brushRef="#br0" timeOffset="187542.1822">7788 13928 42 0,'-44'16'21'0,"8"13"-70"0,18-24 38 0</inkml:trace>
  <inkml:trace contextRef="#ctx0" brushRef="#br0" timeOffset="188351.6154">8220 13563 28 0,'3'-24'14'0,"6"10"-22"15,-6 7 28-15,3-1-21 16,3 0 0-16,0 2 0 16,0 1 0-16,-3 5 2 15,0 5 1-15,-3 6-1 16,0 10 1-16,-1 8 0 15,1-2 1-15,3 7-1 16,0 3 1-16,3-2 0 0,0-4 0 16,0-7-1-16,0-5 1 15,3-4 1-15,-3-7 0 16,0 0-1-16,0 0 1 16,-3-8-1-16,0-10 0 15,-3-4-2-15,3-4 1 16,-3-1-1-16,0 1 0 15,0 5 0-15,0 2 1 16,-3 1-1-16,3 4 0 0,-3 1-1 16,0 0 1-16,0-1 0 15,0 4 0-15,-3-1-3 16,-3 3 0-16,-3-5-8 16,3 2 1-16,-3-2-5 15,-3-6 1-15</inkml:trace>
  <inkml:trace contextRef="#ctx0" brushRef="#br0" timeOffset="188852.2341">8283 13443 37 0,'0'-10'18'0,"0"15"-24"0,0 0 29 0,0 9-22 16,0 12 0-16,0 9 3 16,0 12 0-16,0 9-3 15,3 5 0-15,2-1 2 16,4 1 0-16,0-8-6 16,0-8 0-16,0-5-8 15,-6-27 0-15</inkml:trace>
  <inkml:trace contextRef="#ctx0" brushRef="#br0" timeOffset="189328.2341">8095 13549 29 0,'-18'-5'14'0,"18"-6"-15"16,0 6 17-16,0-3-18 16,6 0 1-16,9-2 0 15,6-4 1-15,18 1 1 16,17-3 1-16,18 6-1 16,16-1 1-16,20 11 0 15,0 11 1-15,-6 5-1 16,-17 7 0-16,-16 9 0 15,-14 3 0-15,-22 7-1 16,-11 6 1-16,-21 4 0 16,-24 4 1-16,-17 10-5 15,-28 3 1-15,-14-3-7 0,-16 0 1 16,-20-2-4-16,-3-19 0 16</inkml:trace>
  <inkml:trace contextRef="#ctx0" brushRef="#br0" timeOffset="189929.7725">9318 13687 20 0,'9'-21'10'0,"6"7"-10"15,-12 9 16 1,3-3-18-16,0 0 1 0,0 0 1 15,0 8 1-15,0 3 1 16,0 5 1-16,-6-3 1 16,0 8 0-16,0 11 1 15,0 5 1-15,-3 11 0 0,0 8 1 16,-3 5-3-16,3 2 1 16,3-7-2-16,0 2 0 15,9-2-1-15,9-3 0 16,9-6-2-16,-1-7 0 15,7-11-1-15,9-15 1 16,2-17 0-16,4-10 0 16,-6-16-2-16,-7-13 0 15,-5-11 1-15,-6-3 0 0,-9 9 1 16,-9 4 0-16,-12 12 2 31,-12 7 0-31,-21 8 0 0,4 6 1 0,-13 10-1 16,-6 8 0-16,-2 10-3 15,-7 6 1-15,4 0-7 16,5-3 1-16,10 0-5 16,17 3 1-16,18-8-4 15,15-8 1-15</inkml:trace>
  <inkml:trace contextRef="#ctx0" brushRef="#br0" timeOffset="190095.3461">10458 13779 17 0,'24'16'8'0,"-6"-45"-25"0,-9 16 11 15</inkml:trace>
  <inkml:trace contextRef="#ctx0" brushRef="#br0" timeOffset="190275.0378">10530 13618 34 0,'-18'-10'17'0,"-12"25"-22"0,12-7 34 16,-11 8-30-16,-7 13 1 15,-12 8 3-15,-5 16 0 16,-1 8 1-16,6 5 1 16,13-5 2-16,14 0 0 0,30 0-1 15,24-16 1-15,17-8-7 16,19-11 1-16,26-23-16 15,9-19 1-15,6-29-2 16,-6-24 1-16</inkml:trace>
  <inkml:trace contextRef="#ctx0" brushRef="#br0" timeOffset="204792.3132">11381 14147 23 0,'-12'-5'11'0,"9"-6"-20"0,9 9 11 16,3-1-3-16,6-2 1 16,6 2 2-16,15 3 0 15,8 3-1-15,10-1 1 0,14 6 0 16,16 8 0-16,17 8 0 15,9 3 0-15,3 2-3 16,9 0 0-16,-12 0-5 16,-9-11 1-16</inkml:trace>
  <inkml:trace contextRef="#ctx0" brushRef="#br0" timeOffset="205135.7856">12366 14089 47 0,'-32'-3'23'0,"17"3"-56"16,9-2 50-16,3 2-26 16,3 0 1-16,9 2 4 15,9 1 1-15,14 2 9 16,13 1 1-16,9-1-6 15,14 3 0-15,9 5 3 16,13 3 1-16,-7 2-3 0,-9 1 1 31,-11 23-1-31,-30 3 1 16,-21 0 1-16,-33 0 1 16,-21 8-1-16,-20-8 0 15,-25 0-5-15,-17 0 1 16,-9 0-9-16,0-5 1 15,12-16-4-15,23-16 1 16</inkml:trace>
  <inkml:trace contextRef="#ctx0" brushRef="#br0" timeOffset="205751.9717">13584 14293 31 0,'-15'5'15'0,"12"74"-25"15,3-55 30-15,0 13-20 16,6 16 1-16,0 16 0 16,6 2 0-16,3 1-2 15,-6-1 1-15,-1-2-3 16,-2-16 1-16,0-11-5 15,-9-13 1-15</inkml:trace>
  <inkml:trace contextRef="#ctx0" brushRef="#br0" timeOffset="205933.1987">13489 14232 60 0,'23'-3'30'0,"49"-18"-52"0,-42 16 64 16,20 0-51-16,19-1 0 16,-1 1-10-16,1 0 0 0,-13-1 19 15,-8 1 1 1</inkml:trace>
  <inkml:trace contextRef="#ctx0" brushRef="#br0" timeOffset="206171.6961">13438 14695 58 0,'-57'32'29'0,"54"-11"-72"15,12-21 60-15,15-3-24 16,12-2 0-16,17 0 4 15,7-3 0-15,8 0 6 16,13 0 1-16,2-3-10 16,3-2 0-16,-2 0 2 15,-4 0 0-15</inkml:trace>
  <inkml:trace contextRef="#ctx0" brushRef="#br0" timeOffset="207405.1239">10801 14936 33 0,'3'13'16'0,"-3"13"-23"15,-6-18 33-15,-3 3-24 16,-3 0 0-16,-3 2 3 16,-6 0 1-16,0-2-7 15,-2-4 1-15,-1-4 3 16,3-3 1-16,6-13-4 0,6-6 1 16,9-4-3-16,9-9 0 15,9-3-1-15,3 1 0 16,11-3 0-16,4 3 0 15,3-3-1-15,-6 7 0 16,-4 7-5-16,-2 7 0 16</inkml:trace>
  <inkml:trace contextRef="#ctx0" brushRef="#br0" timeOffset="207808.5459">11322 14912 25 0,'0'-11'12'0,"12"-23"-18"15,-7 21 16-15,1-8-15 16,0-3 1-16,3-8-3 16,-3 0 1-16,0 0 10 15,-3 9 1-15,0 4-4 16,-3 3 0 0,-3 6 3-16,-6 10 0 0,-3 10 2 0,-3 11 1 15,-2 11 0-15,-7 8 0 16,0 5 0-16,3 13 1 15,0-8-1-15,3 3 1 16,4 0-6-16,2-3 0 16,6-13-8-16,3-5 0 15,3-8-8-15,3-11 0 16</inkml:trace>
  <inkml:trace contextRef="#ctx0" brushRef="#br0" timeOffset="208139.1023">11542 15018 41 0,'-18'42'20'0,"9"8"-31"0,9-39 35 0,-3 0-25 15,-3-1 0-15,-3-5 1 16,3-7 0-16,3-9 0 15,6-2 1-15,9-8-3 16,12-11 1-16,3-2 0 16,6-1 1-16,5 1-1 15,-5 7 0-15,-3 4 2 16,-3 7 0-16,-7 10 2 0,-5 14 1 31,-18 32 1-31,-9 2 1 16,0 3-5-16,-2 0 0 31</inkml:trace>
  <inkml:trace contextRef="#ctx0" brushRef="#br0" timeOffset="208321.5478">12033 15071 9 0,'-9'0'4'16,"6"0"2"-16,-6-3-22 0</inkml:trace>
  <inkml:trace contextRef="#ctx0" brushRef="#br0" timeOffset="208484.0312">11944 14967 36 0,'-9'-29'18'0,"12"32"-27"15,-3 0 35-15,3-1-27 16,-3 6 1-16,0 8 0 16,0 8 1-16,-3 16 1 15,0 13 1-15,-3-1 2 16,3 4 0-16,0-8-2 16,3-11 0-16,0-14-6 0,6-7 0 15,6-21-8-15,9-19 0 16</inkml:trace>
  <inkml:trace contextRef="#ctx0" brushRef="#br0" timeOffset="209146.4844">12128 15232 22 0,'-6'11'11'0,"6"2"-28"16,0-10 9-16,0-3 10 15,0 2 1-15,0 1 7 16,0-3 1-16,6-8-13 0,0 0 1 16,9-5 6-16,6-3 0 15,3-3-3-15,3 3 1 16,-4 3-4-16,-2 5 0 15,-3 6 2-15,-6 4 0 16,-3 6 4-16,-3 3 0 16,0-1 0-16,-3 1 1 15,0-3 0-15,3-3 0 16,3 0-2-16,3-2 0 16,8-6-4-16,7-4 0 15,6-4-1-15,0 0 1 16,-4 1-2-16,-2 4 1 0,-6 6 1 15,-6 3 1-15,-3 5 0 16,0 3 1-16,0-3 0 16,0 0 0-16,-1-3 0 15,7-3 1-15,9 1-3 16,0 0 1-16,9-6-2 16,5-2 1-16,4 0-1 15,-3 2 0-15,-4 6-4 16,-8-1 0-16,-12 3-7 15,-24 3 0 1</inkml:trace>
  <inkml:trace contextRef="#ctx0" brushRef="#br0" timeOffset="209491.7537">10625 14989 29 0,'-27'16'14'0,"18"-16"-18"0,9 0 18 0,9-3-27 16,12 0 0-16</inkml:trace>
  <inkml:trace contextRef="#ctx0" brushRef="#br0" timeOffset="209957.3233">14236 14682 66 0,'3'26'33'0,"12"43"-80"15,-15-53 67-15,0 5-38 16,0 0 0-16</inkml:trace>
  <inkml:trace contextRef="#ctx0" brushRef="#br0" timeOffset="210122.1376">14215 14004 84 0,'-30'11'42'0,"0"2"-87"0,21-5 85 15,-3 3-69-15,6 7 1 16,6-7-2-16,0-9 0 15</inkml:trace>
  <inkml:trace contextRef="#ctx0" brushRef="#br0" timeOffset="210361.6908">14765 14002 57 0,'-2'5'28'0,"4"53"-60"16,4-42 55-16,0 21-24 16,0 11 0-16,-6 18 5 15,-3 13 1-15,-6 6-3 16,1 0 0-16,2-1-2 16,6-15 0-16,6-5-7 15,8-17 1-15,7-18-6 16,12-15 1-16</inkml:trace>
  <inkml:trace contextRef="#ctx0" brushRef="#br0" timeOffset="210677.7293">15239 14682 59 0,'18'5'29'0,"23"-10"-50"0,-26 2 62 16,3-2-52-16,9-1 1 15,6-4-3-15,-1-3 0 16,-5 2 21-16,-3-2 0 15,-3 0-10-15,-6-6 0 0,-3-2 6 16,-9-3 1-16,-9 3 1 16,-6-3 0-16,-9-2-1 15,0 5 0-15,-3-1-2 16,0 9 0-16,1 5 0 16,-4 13 1-16,-3 14-1 15,-6 13 1-15,1 21 1 16,-4 21 0-16,12 5-3 15,9-2 0-15,15-6-7 16,15-12 0-16,18-12-11 16,15-12 1-16,5-22-5 15,13-24 1-15</inkml:trace>
  <inkml:trace contextRef="#ctx0" brushRef="#br0" timeOffset="210842.1552">16159 15182 77 0,'-36'50'38'0,"3"-37"-131"0,30-29 84 16,0-18 6-16,12-14 0 15</inkml:trace>
  <inkml:trace contextRef="#ctx0" brushRef="#br0" timeOffset="211832.3814">16959 13891 36 0,'-3'-14'18'0,"6"-1"-39"0,0 9 36 16,-3 6-14-16,3-2 1 15,0 4 7-15,-3-2 0 16,6 8-7-16,0 3 0 16,0 7 6-16,0 6 0 15,0 5-1-15,0 8 1 16,-3 0-4-16,-3 8 1 15,0 0-3-15,0-2 0 16,0-4-1-16,0-2 1 0,0-8-1 16,0-5 1-16,0 0-1 15,0-8 1 1,3-6 1-16,-3-2 0 0,0-2 0 16,0-4 1-16,0 1 0 15,-3 0 0-15,0 2 0 16,0-5 0-16,0 0-2 15,0 0 0-15,3-3-2 16,0 3 0-16,0 0-1 16,-3 0 0-16,3 0-5 15,-3 0 0-15,0-2-13 16,-3-1 1-16,-3-8-1 16,0-7 0-16</inkml:trace>
  <inkml:trace contextRef="#ctx0" brushRef="#br0" timeOffset="216486.6719">17046 13885 27 0,'3'-10'13'0,"5"-3"-16"0,-5 15 13 15,0 6-10-15,-3 13 0 16,-3 14 3-16,-3 23 0 16,1 32-2-16,-4 29 1 15,6 13 3-15,6 0 0 16,6-5 1-16,2-18 1 15,4-11-1-15,0-8 0 16,-3-19-1-16,-3-18 0 0,-6-13-1 16,-6-16 1-16,-6-24-1 15,-6-14 1-15,-3-20-2 16,0-19 1-16,7 3-4 16,8-3 1-16,9-3-3 15,8 6 1-15,13 10-3 16,9 9 0-16,3 2 0 15,8 5 1-15,1 11 0 16,-6 5 1-16,-4 10 0 16,-2 11 1-16,-15 9 1 15,-12 9 1-15,-12 12-1 16,-15 4 1-16,-15 6-4 16,-14-2 0-16,-13-4-7 15,0-5 0-15,-2-4-3 16,8-15 0-16</inkml:trace>
  <inkml:trace contextRef="#ctx0" brushRef="#br0" timeOffset="216669.257">17983 14933 6 0,'0'-3'3'0,"3"-15"-5"0,3 10-3 0</inkml:trace>
  <inkml:trace contextRef="#ctx0" brushRef="#br0" timeOffset="217011.1649">18096 14740 36 0,'15'-24'18'0,"-3"0"-26"0,-9 19 37 0,-3 0-31 16,-3 5 1-16,-3 2 0 15,-9 6 1-15,-6 8 2 16,-5 3 0-16,-1 10 0 16,0 3 1-16,6 7 1 15,3 1 1-15,3 2-1 16,4 1 0-16,2-1-1 16,3-2 1-16,3-3-2 15,3-14 1-15,6-7-2 16,6-10 1-16,8-12-2 15,10-2 1-15,9-15-3 16,0-12 0-16,5 3-2 16,1-2 0-16,-1 0 0 0,-11 5 1 15,-6 5 1-15,-6 8 0 16,-6 11 2-16,-6 10 1 16,-6 5 0-16,-3 6 0 15,-3 5-4-15,0 9 1 16,3-4-8-16,6 6 0 15,0-6-2-15,8-15 1 16</inkml:trace>
  <inkml:trace contextRef="#ctx0" brushRef="#br0" timeOffset="217327.172">18525 14010 48 0,'9'8'24'0,"47"79"-39"15,-38-42 51-15,15 29-37 16,6 29 0-16,5 29 1 15,-5 19 0-15,-6 11 3 16,-6-1 0-16,-10-18-1 16,-2-13 1-16,-6-19-7 0,0-27 0 15,0-20-6-15,0-40 0 16,3-24-4-16,0-32 0 16</inkml:trace>
  <inkml:trace contextRef="#ctx0" brushRef="#br0" timeOffset="217642.7594">19156 14534 46 0,'18'15'23'0,"9"36"-70"0,-21-38 50 0,-4 5-9 15,-4 4 0-15,-7 1 36 31,53 30-30-31,-148-55 4 16,45 47 1-16,2-6 3 16,12-7 1-16,10-3 2 15,8-5 1-15,9-3-10 16,12-5 1-16,27 0 0 16,21 0 0-1,139 26 1 1,-8 0 0-16,-10 1-9 15,-32-11 1-15,-32-3-9 16,-40-11 0-16</inkml:trace>
  <inkml:trace contextRef="#ctx0" brushRef="#br0" timeOffset="221260.9317">5931 15989 30 0,'-18'-24'15'0,"-3"-16"-15"16,15 32 16-16,-6-2-16 15,-2-1 1-15,-4 1 2 16,-9-1 0-16,0 3-3 16,-3 0 0-16,4 3 1 15,2 2 0-15,3 6 0 16,-3 5 1-16,3 2 0 0,-2 14 0 15,2-3 0-15,3 6 1 16,6 7 0-16,3 6 0 16,15 13-1-16,0 8 1 15,9 7-2-15,6 1 0 16,2 11-3-16,4-1 1 16,-3 0-3-16,-3 1 0 15,-9-4-3-15,-12-9 1 0,-6-7-5 16,-9 1 1-16,-9-5 0 15,-12-16 1-15</inkml:trace>
  <inkml:trace contextRef="#ctx0" brushRef="#br0" timeOffset="221413.3352">4937 16690 44 0,'-12'-8'22'0,"30"8"-38"16,0 0 48-16,14 0-38 15,19 0 1-15,15 0-5 16,11-8 1-16,15 3 6 16,9-1 1-16</inkml:trace>
  <inkml:trace contextRef="#ctx0" brushRef="#br0" timeOffset="221667.1686">6550 16489 36 0,'-15'10'18'0,"3"14"-40"0,9-18 32 16,-3-1-9-16,-2-3 1 15,2 4 5-15,-3-4 1 16,0 1-9-16,0-3 1 15,3 0 2-15,-3 0 1 16,3-3-5-16,0-2 1 0,0 0-8 16,3 0 1-16</inkml:trace>
  <inkml:trace contextRef="#ctx0" brushRef="#br0" timeOffset="222208.1379">6321 15978 47 0,'-15'-5'23'0,"21"-3"-81"16,3 8 47-16</inkml:trace>
  <inkml:trace contextRef="#ctx0" brushRef="#br0" timeOffset="222461.5962">6806 15719 57 0,'-9'5'28'0,"24"51"-59"0,-6-32 58 15,6 23-41-15,9 25 1 16,0 18 1-16,-4 21 1 0,-5 13 20 16,-3 6 0-16,-3-9-11 15,0-17 0 1,0-14-1-16,-3-16 1 0,0-27-2 16,-6-26 0-16</inkml:trace>
  <inkml:trace contextRef="#ctx0" brushRef="#br0" timeOffset="222836.5893">7422 16497 58 0,'18'18'29'0,"45"59"-63"15,-42-61 64-15,8 0-42 16,1-3 1-16,-3-2 2 15,0-6 0-15,-10-2 20 16,1-3 0-16,-3-3-9 0,-3-13 1 16,0-16 3-16,0-2 1 15,0-14-2-15,-3 1 0 16,-3-1-5-16,-6 6 0 16,-3 5-2-16,-6 10 1 15,-3 14 2-15,-9 16 0 16,-6 20 3-16,-8 9 0 15,2 13 1-15,6 5 1 16,6 6-1-16,6 7 1 16,15 1-3-16,12-1 1 0,15-7-7 15,15-6 0-15,23-10-8 16,13-19 0-16,23-13-6 16,3-24 1-16</inkml:trace>
  <inkml:trace contextRef="#ctx0" brushRef="#br0" timeOffset="223138.3494">9205 15912 55 0,'3'26'27'0,"24"70"-52"0,-21-54 52 15,0 22-31-15,0 18 0 16,3 18-11-16,3 22 1 15,3 21 12-15,-6 0 1 16</inkml:trace>
  <inkml:trace contextRef="#ctx0" brushRef="#br0" timeOffset="223530.5706">8393 16941 55 0,'-18'0'27'0,"18"-10"-92"0,-3-6 57 16</inkml:trace>
  <inkml:trace contextRef="#ctx0" brushRef="#br0" timeOffset="223980.1338">9086 15931 28 0,'15'-27'14'0,"107"-5"-39"0,-77 27 27 15,17-3 2-15,10 8 1 16,14 13 5-16,6 16 1 15,7 11-11-15,2 16 0 16,-3 12 8-16,-15 4 0 16,-17 2-2-16,-25 5 1 0,-29 1-3 15,-27 7 0-15,-26-5-5 16,-22-3 1-16,-26-7-8 16,-15-17 0-16,-15-12-3 15,15-25 0-15</inkml:trace>
  <inkml:trace contextRef="#ctx0" brushRef="#br0" timeOffset="224398.1014">10426 16338 28 0,'-15'34'14'0,"-6"30"-22"15,12-51 23-15,-3 11-13 0,-3 8 0 16,3 5 4-16,0 10 1 16,0 1-7-16,7 0 1 15,-1-1 3-15,6-4 1 16,9-6-1-16,2-3 0 15,7-10-2-15,9-8 1 32,30-48-2-32,5-16 0 15,-2-23-2-15,11-14 1 0,1-15-3 16,-10-1 0-16,-2 6-1 16,-13 16 0-16,-8 15-2 15,-18 11 1-15,-18 13 0 16,-18 17 1-16,-18 9-2 15,-15 17 0-15,-14 13-2 16,2 2 1-16</inkml:trace>
  <inkml:trace contextRef="#ctx0" brushRef="#br0" timeOffset="224745.0668">11854 16190 31 0,'-9'-13'15'0,"-26"7"-50"0,14-2 30 15,-9 0 4-15,-6 1 0 16,-5 1 35-1,32 75-34 1,-54-106 1-16,7 77 0 16,8 10 8-16,9 16 1 15,10 16 3-15,5 13 0 16,12 6-7-16,9-3 0 0,9-6-4 16,12-20 0-16,23-19-9 15,25-32 0-15,23-37-6 16,7-34 0-16</inkml:trace>
  <inkml:trace contextRef="#ctx0" brushRef="#br0" timeOffset="227463.3427">4577 14033 1 0,'0'0'0'0</inkml:trace>
  <inkml:trace contextRef="#ctx0" brushRef="#br0" timeOffset="229879.4522">4467 13986 53 0,'-21'-8'26'0,"-54"5"-26"16,34 11 26-16,-40 13-32 16,-32 8 0-16,-30 9-12 15,-20 1 1-15,-1 1 17 16,15-11 0-16,21-5-13 15,27-14 0-15</inkml:trace>
  <inkml:trace contextRef="#ctx0" brushRef="#br0" timeOffset="231951.3969">3112 16899 47 0,'-6'-3'23'0,"78"-21"-24"0,-34 17 23 16,34-7-28-16,29 1 1 15,36-3-16-15,24-5 0 16,2-5 23-16,-11-14 0 16</inkml:trace>
  <inkml:trace contextRef="#ctx0" brushRef="#br0" timeOffset="244861.4338">5556 14380 10 0,'-21'-16'5'0,"24"3"-2"16,6 5 5-16,9-5-5 16,18 0 0-16,20-6 2 15,31-2 0-15,38 2-6 16,44 4 0-16,40 9 4 16,50 14 1-16,59 5-5 15,45 14 1-15,30 10-6 16,24-8 1-16</inkml:trace>
  <inkml:trace contextRef="#ctx0" brushRef="#br0" timeOffset="245536.5801">5616 17119 29 0,'0'-3'14'0,"17"-2"-24"0,7-1 26 0,12-2-17 16,20-2 1-16,22-1 0 15,38-2 0-15,48 5 0 16,56 3 1-16,60 5 0 16,62 0 0-16,69 5-1 15,59 0 1-15,30 9-1 16,3 1 0-16,-21-1 0 15,-53-1 1-15,-42 3-1 16,-39 2 0-16,-29 3-7 16,-39-5 1-16</inkml:trace>
  <inkml:trace contextRef="#ctx0" brushRef="#br0" timeOffset="256482.6603">4976 13189 3 0,'-6'0'1'0,"9"-5"-2"15,-3 0 1-15,0 0 8 32,-57 42-8-32,102-85 5 15,-63 40 0-15,-6 5-6 0,-3 3 1 16,-11 8 4-16,2 0 0 15,-3 8-2-15,-6 5 0 16,-2 6 0-16,-1-1 0 16,7 6-1-16,8 10 0 15,-6-2 0-15,3 0 0 16,4 5 0-16,-1-3 1 16,0 3 0-16,3 5 0 15,7-2-1-15,-1-3 1 0,6 3-1 16,9-1 1-16,9 1-2 15,3-6 1-15,6-5-1 16,12 5 0-16,0-7-1 16,-1-1 1-16,7 6 0 15,9-3 0-15,12 3-1 16,-4-3 1-16,13 0 0 16,-1 0 0-16,13 0-1 15,2 0 1-15,10-5-1 16,5-3 1-16,12 2 0 15,3-1 0-15,3-4 0 16,4 1 1-16,8-4-1 16,-3-4 1-16,9 5-1 15,-6-1 1-15,3 4-1 16,6-1 1-16,0 1-1 16,6-3 0-16,3-1-1 15,3-4 1-15,3 0 0 16,3-4 0-16,5 1 0 15,4 0 1-15,3-5-1 0,3-1 0 16,9 1 0-16,5-6 1 16,-2-2-1-16,2-1 0 15,1 1 0-15,9-3 0 16,-13-5 0-16,-2 2 0 16,3 1 0-16,5-6 0 15,-2-3 0-15,-6 3 0 16,5-5-1-16,-8 2 1 0,-6-2-1 15,8-5 1 1,-8-6 0-16,-12-5 1 0,3 2-1 16,-15-7 1-16,-6-3 1 15,-6-3 1-15,-15-10-1 16,-6-1 0-16,-9-4 0 16,-14-6 1-16,-10-2 0 15,-11-1 0-15,-9 1-1 16,-13-4 1-16,-8-1 0 15,-12 1 0-15,-9 7-2 16,-15-9 1-16,-15-5-1 16,-18-6 0-16,-11 1-2 15,-19-8 0-15,-17 5 0 16,-15-3 0-16,-21-5 0 16,-27 3 1-16,-12 7 0 15,-14 1 0-15,-22 13 0 0,-20 8 0 16,-12 7-1-1,-24 9 0-15,-30 18 0 0,-8 3 1 16,-19 16-1-16,0 2 1 31,-306 40 0-31,113 5 0 16,60 11 0-16,44 8 1 16,33 8-3-16,12 21 1 15,32 8-9-15,34 16 0 16</inkml:trace>
  <inkml:trace contextRef="#ctx0" brushRef="#br0" timeOffset="258435.0249">5243 17269 24 0,'-11'0'12'0,"2"3"-20"16,9-3 13-16,6 0-9 15,-6 0 1-15,0 0 2 16,0 0 1-16,9-3 3 16,-9 3 0-16,2 0-2 15,4 0 0-15,3 3 2 16,6-3 0-16,3 5-2 16,6-2 0-16,9 2-1 15,11 1 1-15,13-1 0 16,26 0 0-16,12-2-1 15,30-1 1-15,21 1 0 16,30 0 0-16,23 7-1 16,19 1 0-16,20 5 0 15,9 0 0-15,12 2 1 0,12 3 0 16,17 0 0-16,13 3 1 16,12 0 1-16,2 5 0 15,15 0-2-15,10 6 1 16,-13 7-2-16,-11-5 1 15,-13-3-2-15,-23-4 0 16,-27-9-1-16,-33-11 0 16,-23-7 0-16,-24-19 1 15,-28-18-6-15,-34-22 0 16</inkml:trace>
  <inkml:trace contextRef="#ctx0" brushRef="#br0" timeOffset="276120.2852">8452 14745 2 0,'-24'-13'1'0,"15"-6"3"0,9 14 2 15,-3 0-1-15,1 0 1 16,-1 2 2-16,-3 3 1 15,0 3-11-15,0 7 1 16,0 3 7-16,0 17 0 16,0 14-1-16,-3 23 0 0,-6 25-2 15,-3 38 1 1,-6 15-2-16,1 6 1 0,-1-5-1 16,6-14 0-16,6-21-8 15,6-18 0-15,6-30-3 16,6-34 0-16</inkml:trace>
  <inkml:trace contextRef="#ctx0" brushRef="#br0" timeOffset="276468.6552">7937 16089 38 0,'-12'96'19'0,"66"38"-21"0,-21-107 35 16,23-3-41-16,31-19 0 16,35-31-14-16,12-38 1 0</inkml:trace>
  <inkml:trace contextRef="#ctx0" brushRef="#br0" timeOffset="281192.1674">5851 13070 10 0,'0'-2'5'0,"6"-9"-4"16,0 11 6-16,0-5-5 0,-1-6 1 15,4 3 1-15,0-5 0 16,3 0-5-16,0-3 1 16,3-2 3-16,3-4 0 15,3 1-1-15,3-5 0 16,-1-6-1-16,4 0 1 15,6 0-1-15,0-5 0 16,2 3 0-16,-2 0 1 16,-3-3-1-16,-6 0 0 0,-3 0 2 15,-4-3 1-15,-5 0-1 16,0 0 0-16,-3-2 0 16,-3 5 0-16,-3-3 0 15,-3 1 1-15,0-6-3 16,-3 5 1-16,-9 6-1 15,-9-3 0-15,-2-3 0 16,-7 3 1-16,0 5-1 16,-6-5 1-16,-8 3-2 15,-7-3 1-15,0 2 0 16,-5 1 0-16,-7-1-1 16,-5-2 0-16,2-2 0 15,-11 2 0-15,6 0 1 16,-10 2 1-16,-5-2-1 15,-6 8 1-15,-7 3-1 16,1-6 1-16,-6 8-2 16,-9 0 1-16,-3 6-3 15,-6-1 1-15,-3 3 0 0,-9 0 0 16,15 1-1-16,-6-1 1 16,-6 2 2-16,3 4 0 15,-9 5 1-15,6 2 0 16,-6 11 0-16,-12 8 0 15,12 5-1-15,-15 11 1 16,1 10-2-16,-7 6 0 16,0 7-3-16,-12 1 0 0,10 5 0 15,8-3 0-15,9 11 0 16,12-3 1-16,18-3 0 16,6 9 0-16,20-6 2 15,13 5 1-15,17-5-1 16,25 9 0-16,29 1 0 15,21 4 1-15,38-1-2 16,45 3 1-16,33 11-2 16,42-9 0-16,35 4-9 15,51-6 1-15,15-24-1 16,-9-34 0-16</inkml:trace>
  <inkml:trace contextRef="#ctx0" brushRef="#br0" timeOffset="360371.3693">15664 3180 22 0,'334'-31'11'0,"121"9"-5"16,-309 12 12-16,59 2-18 0,34 0 1 16,11-8-1-16,3 8 0 15,-18 3-6-15,-15-8 1 16,-12 5-2-16,-35-8 1 15</inkml:trace>
  <inkml:trace contextRef="#ctx0" brushRef="#br0" timeOffset="414810.2855">17822 10110 20 0,'0'-21'10'0,"-6"-6"-13"16,3 19 11-16,-2-2-9 16,-4-4 0-16,-6-4 3 15,0 2 1-15,0 3-2 16,-6 2 1-16,-3 6 0 15,-5 5 1-15,-4 5 0 16,-3 6 0-16,0 5-2 16,4-3 0-16,2 8-1 15,0 0 1-15,0 0 0 16,4 3 1-16,2 3-1 16,3-1 1-16,3 3-1 15,6 3 1-15,0 2-1 0,6 6 1 16,9 2-2-16,3 6 0 15,3 13 0-15,0 0 1 16,0 2-3-16,0-7 0 16,-3-9-4-16,-6-4 1 15,-6-4-4-15,-6-4 1 16</inkml:trace>
  <inkml:trace contextRef="#ctx0" brushRef="#br0" timeOffset="414976.2607">16912 10509 17 0,'44'-2'8'0,"54"-1"-11"16,-56 3 13-16,21 0-14 16,8 0 0-16,9 0-4 15,-2 0 1-15</inkml:trace>
  <inkml:trace contextRef="#ctx0" brushRef="#br0" timeOffset="415276.3062">17921 10665 38 0,'3'32'19'0,"6"29"-31"0,-6-43 42 0,-1 4-39 15,1-1 0-15,0 3-10 16,0-3 1-16</inkml:trace>
  <inkml:trace contextRef="#ctx0" brushRef="#br0" timeOffset="415441.5376">17819 10268 37 0,'-20'0'18'0,"20"6"-49"15,0-6 33-15,9 8-9 16,-1-8 1-16</inkml:trace>
  <inkml:trace contextRef="#ctx0" brushRef="#br0" timeOffset="415875.3961">18352 10075 24 0,'-6'-13'12'0,"6"26"-19"16,0-5 24-16,0 11-17 15,0 5 0-15,3 10 1 16,0 14 0-16,0 7 0 16,3 14 1-16,0 8 0 15,-3 10 0-15,-3-2-3 16,0-1 0-16,0-7-5 15,3-5 0-15</inkml:trace>
  <inkml:trace contextRef="#ctx0" brushRef="#br0" timeOffset="416295.8812">18751 10819 34 0,'57'37'17'16,"-31"-45"-47"-16,-14 8 31 0,6-5-6 16,3-9 0-16,3-9 20 31,18 36-15-31,-39-93 4 15,35 25 1-15,-5 5 1 16,-3 5 1 0,-24 8 0-1,-15 10 0-15,-18 14-7 16,-9 16 1-16,-8 7-1 16,-10 17 1-16,0 2 0 15,7 10 0-15,8 1 2 0,9 0 0 16,9 2 0-16,13 8 0 15,8-7-3-15,14-1 1 16,13-5-6-16,9-5 0 16,18-11-5-16,-1-10 0 15</inkml:trace>
  <inkml:trace contextRef="#ctx0" brushRef="#br0" timeOffset="416446.7932">19269 11070 39 0,'3'-8'19'0,"12"-31"-64"0,3 20 35 0</inkml:trace>
  <inkml:trace contextRef="#ctx0" brushRef="#br0" timeOffset="416881.2865">19909 10179 33 0,'0'7'16'0,"-6"44"-26"0,3-30 32 0,-3 13-23 15,-9 19 1-15,3 19 4 16,-3 15 0-16,4 8-4 16,5 0 1-16,9 9 1 15,5-12 1-15,7-10-6 16,3-10 0-16,6-14-7 15,-12-21 1-15</inkml:trace>
  <inkml:trace contextRef="#ctx0" brushRef="#br0" timeOffset="417107.709">19486 10567 52 0,'9'-10'26'0,"39"2"-49"0,-30 5 52 16,20 1-36-16,10-1 0 15,15 0-2-15,2 3 0 16,-2 0 8-16,5 0 1 16,-3 8-10-16,-2-5 0 15</inkml:trace>
  <inkml:trace contextRef="#ctx0" brushRef="#br0" timeOffset="417438.5585">20108 10562 42 0,'-41'-8'21'0,"50"0"-34"16,0 8 45-16,14 0-36 16,13-2 1-16,21 2-3 15,11 8 1-15,24 7 8 16,7 7 1-16,5 7-4 15,0 10 0-15,3 4 2 16,-18-4 0-16,-5 6-4 16,-10-2 1-16,-8-6-6 0,-10-8 0 15,-5-3-4-15,-15-4 1 16</inkml:trace>
  <inkml:trace contextRef="#ctx0" brushRef="#br0" timeOffset="417692.7746">21186 10493 43 0,'-18'16'21'0,"-21"45"-36"0,19-34 46 0,-10 12-32 16,0 4 0-16,-12 9 0 15,-8 12 1-15,-4-3 0 16,1 2 1-16,-1-7-2 16,3-8 1-16,10-11-3 15,11-6 0-15,9-15-7 16,15-13 1-16</inkml:trace>
  <inkml:trace contextRef="#ctx0" brushRef="#br0" timeOffset="417876.1861">21570 10321 53 0,'18'16'26'0,"12"64"-44"0,-22-51 51 15,4 24-45-15,-3 18 1 16,-6-2-12-16,-3 5 0 15</inkml:trace>
  <inkml:trace contextRef="#ctx0" brushRef="#br0" timeOffset="418053.0883">20998 10448 64 0,'72'-39'32'0,"172"4"-51"16,-149 27 63-16,57-10-67 16,41 5 1-16,25-3-8 15,-28-13 0-15</inkml:trace>
  <inkml:trace contextRef="#ctx0" brushRef="#br0" timeOffset="423130.5151">22403 10512 42 0,'-9'-24'21'0,"6"-8"-21"16,3 24 21-16,0 0-24 16,0 1 0-16,0-1-4 15,0 2 1-15,-3 6 4 16,3 8 1-16,0 5-10 15,6 3 1-15</inkml:trace>
  <inkml:trace contextRef="#ctx0" brushRef="#br0" timeOffset="423384.1224">22612 11187 25 0,'-42'31'12'0,"-35"41"-4"0,50-54 19 0,-18 17-28 15,-14 2 1-15,-7 5-13 16,1 3 0-16,-4-16 11 15,-5-21 0-15</inkml:trace>
  <inkml:trace contextRef="#ctx0" brushRef="#br0" timeOffset="424163.0935">23618 10073 31 0,'12'-8'15'0,"6"8"-21"0,-12 0 27 15,-1 5-21-15,1 8 0 16,-3 14 3-16,0 18 1 0,-6 13-2 16,-6 21 0-16,-2 17 2 15,-4 4 0-15,3 6-1 16,3-8 1-16,3 0-6 15,0-16 0-15,0-16-8 16,0-13 1-16,0-21-3 16,0-19 1-16</inkml:trace>
  <inkml:trace contextRef="#ctx0" brushRef="#br0" timeOffset="424732.5527">23618 9946 25 0,'-6'-6'12'0,"-15"33"-18"16,12-11 23-16,-9 5-17 15,-9 21 1-15,-11 3 2 0,-10 11 0 16,-5 2-4 0,-10 5 1-16,3 4-1 15,10-9 0-15,20 0-5 0,21-13 0 16</inkml:trace>
  <inkml:trace contextRef="#ctx0" brushRef="#br0" timeOffset="424974.9133">23085 11329 59 0,'68'-21'29'0,"144"-48"-54"0,-132 54 61 0,27-4-55 16,12 1 1-16,3-9-6 15,-6-5 0 1</inkml:trace>
  <inkml:trace contextRef="#ctx0" brushRef="#br0" timeOffset="432150.8245">18105 11332 29 0,'-15'-18'14'0,"6"18"-8"0,6-8 15 15,0-3-24-15,0 0 0 16,-3-2-1-16,-2 5 0 16,-4 3 5-16,-6 10 0 15,-6 3-4-15,-3 16 1 16,-3 13 1-16,-5 24 1 16,-1 10 0-16,3 11 1 0,9 3 0 15,10-3 0-15,11 5-1 16,3-7 1-1,3-9-8-15,0-7 1 0,2-14-1 16,-7-29 0-16</inkml:trace>
  <inkml:trace contextRef="#ctx0" brushRef="#br0" timeOffset="432316.817">17340 11885 29 0,'15'-8'14'0,"51"8"-24"16,-31 3 30-16,19-1-28 15,14 4 0-15,13 2-5 16,8-6 1-16</inkml:trace>
  <inkml:trace contextRef="#ctx0" brushRef="#br0" timeOffset="432572.8045">18477 11935 18 0,'-18'3'9'0,"4"2"-28"0,11-2 13 0,-3 0 23 31,44 20-17-31,-94-31 3 16,44 27 1-16,9-6-10 15,6-5 0-15</inkml:trace>
  <inkml:trace contextRef="#ctx0" brushRef="#br0" timeOffset="432722.7618">18644 11411 51 0,'-39'-23'25'0,"9"23"-56"0,22 2 57 16,-7 9-44-1,6-3 1-15</inkml:trace>
  <inkml:trace contextRef="#ctx0" brushRef="#br0" timeOffset="433201.0253">19209 11364 44 0,'-26'10'22'0,"8"62"-30"0,12-40 44 0,-3 18-39 16,0 19 1-16,-3 18-6 16,-3 6 0-16,3-1 8 15,0-7 0-15,4-22-3 16,-4-4 0-16,3-14 2 15,3-14 1-15,3-12 3 16,6-6 1-16,3-13-1 16,3-11 1-16,3-7-3 15,2-9 0-15,10-4-2 16,3-4 1-16,0 4 0 16,3 1 0-16,-1 1 1 15,4 6 1-15,0 7 1 16,-3 8 0-16,-7 8-2 0,-5 5 1 15,-3 8-2-15,-3 6 1 16,-3 7-1-16,0 3 1 16,-3 8-1-16,3 6 0 15,3-9-5-15,3 6 1 16,8 0-8-16,4-9 1 16</inkml:trace>
  <inkml:trace contextRef="#ctx0" brushRef="#br0" timeOffset="433427.4169">19844 12462 56 0,'-24'-8'28'0,"15"-13"-83"16,3 10 51-16,0-10-2 15,-6-11 0-15</inkml:trace>
  <inkml:trace contextRef="#ctx0" brushRef="#br0" timeOffset="433700.0332">20412 11668 55 0,'-21'16'27'0,"6"77"-42"0,15-54 54 16,0 17-48-16,0 18 0 0,3 11-16 15,0 10 1-15,-6-13 27 16,-6-11 1-16</inkml:trace>
  <inkml:trace contextRef="#ctx0" brushRef="#br0" timeOffset="433878.8575">20156 11930 45 0,'39'-8'22'0,"32"27"-44"15,-38-6 47-15,15 11-39 16,14 5 0-16,7-5-4 15,-7-3 1-15</inkml:trace>
  <inkml:trace contextRef="#ctx0" brushRef="#br0" timeOffset="434147.1625">20719 12102 41 0,'3'13'20'0,"62"22"-43"0,-38-22 41 0,12 5-19 16,14 1 0-16,10 2 4 16,8 6 1-16,6 4-3 15,-2-2 1 1,2 3-5-1,-11-5 1-15,-7-12-5 16,-11-15 1-16</inkml:trace>
  <inkml:trace contextRef="#ctx0" brushRef="#br0" timeOffset="434313.066">21466 12017 56 0,'-48'45'28'0,"-56"66"-53"0,68-76 56 16,-11 12-48-16,-7 14 1 15,0-8-6-15,13-10 1 16</inkml:trace>
  <inkml:trace contextRef="#ctx0" brushRef="#br0" timeOffset="434568.8059">21903 11777 53 0,'-6'47'26'16,"-9"101"-51"-16,7-100 52 0,-7 18-34 15,-9 14 1-15,0 7 0 16,0 3 0-16,0-6 9 16,4-20 1-16,2-6-12 15,3-15 1-15,6-14 0 16,3-29 1-16</inkml:trace>
  <inkml:trace contextRef="#ctx0" brushRef="#br0" timeOffset="434734.3558">21245 12142 52 0,'-8'16'26'0,"55"10"-47"0,-17-15 55 16,18-6-48-16,23 3 1 15,33-3-9-15,6-2 0 16</inkml:trace>
  <inkml:trace contextRef="#ctx0" brushRef="#br0" timeOffset="435156.8817">22406 11930 50 0,'-29'3'25'0,"17"7"-72"0,6-2 47 16,-9-2-7-16,0-1 1 16</inkml:trace>
  <inkml:trace contextRef="#ctx0" brushRef="#br0" timeOffset="435290.3459">22436 12864 49 0,'3'82'24'0,"-30"24"-84"0,21-98 49 0</inkml:trace>
  <inkml:trace contextRef="#ctx0" brushRef="#br0" timeOffset="435797.9967">22758 12084 63 0,'-9'5'31'0,"21"-37"-59"0,-1 19 62 0,10-6-49 15,21 1 1-15,17 2-2 16,10 5 0-16,2 3 24 15,-5 11 1-15,-7 8-14 16,-8 7 0-16,-15 9 9 16,-10 15 1-16,-17 0 1 15,-6 11 1-15,-9 5-1 16,-14 14 0-16,-1-3-1 16,0 2 0-16,6-10-2 15,9 2 0-15,15-4 0 16,12-6 1-16,18-11 0 15,20-8 0-15,27-5 0 16,22-5 0-16,11-13-8 16,21-9 0-16,11-4-10 15,22-9 0-15</inkml:trace>
  <inkml:trace contextRef="#ctx0" brushRef="#br0" timeOffset="438366.5984">22448 14018 61 0,'6'-16'30'15,"3"21"-54"-15,-9 3 30 0,-9 13-24 16,-3 11 0-16</inkml:trace>
  <inkml:trace contextRef="#ctx0" brushRef="#br0" timeOffset="438520.5212">22466 15576 12 0,'-72'50'6'0,"-56"-60"-20"0,93-22 12 16</inkml:trace>
  <inkml:trace contextRef="#ctx0" brushRef="#br0" timeOffset="438906.7684">23142 13449 58 0,'-15'-13'29'0,"12"-3"-56"16,3 16 59-16,9 0-37 15,11 0 0-15,13 2-1 16,15 4 1-16,20 9 7 15,13 12 0-15,5 13-6 16,-6 5 1-16,-8 2 4 16,-10 1 0-16,-8 5 2 15,-15 2 1-15,-16 6 2 16,-5-3 1-16,-6-5-1 16,0-2 1-16,-3-1-4 15,-3-3 1-15,0-7-4 16,-3-5 0-16,-9-6-2 15,-12 5 1-15,-27 8-2 0,-26 11 0 16,-36 8-10-16,-21 8 0 16</inkml:trace>
  <inkml:trace contextRef="#ctx0" brushRef="#br0" timeOffset="456951.5678">23487 14912 41 0,'-15'-27'20'0,"12"22"-25"15,3 5 20-15,6 11-19 16,0 15 1-16,0 14-1 15,0 21 0-15,0 29 6 16,-6 13 1-16,0 24-5 0,3 8 1 16,0-6-1-16,0-17 0 15,0-28-3-15,-3-20 1 16,-3-30-4-16,-9-29 1 16</inkml:trace>
  <inkml:trace contextRef="#ctx0" brushRef="#br0" timeOffset="457161.7625">23195 15026 48 0,'-74'84'24'0,"-1"96"-37"15,63-129 53-15,9-9-43 16,21-5 0-16,36-13-5 15,41-22 1-15,51-23 0 16,36-21 1-16,8-11-6 16,-20-18 0-16</inkml:trace>
  <inkml:trace contextRef="#ctx0" brushRef="#br0" timeOffset="457929.2553">22704 16407 46 0,'-6'-11'23'0,"3"11"-49"16,0 3 23-16,-6 10-7 15,0-8 1-15</inkml:trace>
  <inkml:trace contextRef="#ctx0" brushRef="#br0" timeOffset="458078.1719">22766 17063 47 0,'-56'66'23'0,"-21"56"-64"0,56-88 47 16,-9 14-15-16,-3-16 1 16</inkml:trace>
  <inkml:trace contextRef="#ctx0" brushRef="#br0" timeOffset="458468.8121">23543 16431 38 0,'6'-19'19'0,"39"9"-38"0,-24 17 39 16,9 12-28 0,2 23 1-16,4 19-3 0,-9 26 0 15,-12 14 14-15,-12 13 0 16,-6-11-10-16,-6-8 0 16,-9-13 3-16,-18-24 0 15</inkml:trace>
  <inkml:trace contextRef="#ctx0" brushRef="#br0" timeOffset="458589.7422">23764 16253 43 0,'131'-79'21'0,"98"-24"-42"0,-143 68 50 0,48-4-47 16,12-9 0-16</inkml:trace>
  <inkml:trace contextRef="#ctx0" brushRef="#br0" timeOffset="460915.386">16602 10544 21 0,'-30'-11'10'0,"18"-10"-4"16,12 16 10-16,0-1-18 15,3-2 1-15,3 0-1 16,6 3 1-16,3 0 2 15,3 0 0-15,6 2-2 16,6 3 1-16,-4 3 0 16,10 2 1-16,12 5-1 15,2 1 1-15,16 2-1 16,17 3 1-16,9 0-1 16,10-3 0-16,20-5 0 15,17 0 1-15,13-3 1 0,18-2 0 16,14-3 1-16,19 0 1 15,20-5-1 1,9 7 0-16,24 1-1 0,18 2 1 16,15 6-2-16,29-1 0 15,19 6-1-15,14-2 1 16,9-4-1-16,3-2 0 16,12 3 0-16,-6-3 1 15,-8 0 0-15,-22 0 1 16,-27 2-1-16,-41 3 1 0,-39 3-1 15,-38 0 1-15,-39 8-6 16,-30-3 1-16,-18 3-8 16,-30-6 1-16</inkml:trace>
  <inkml:trace contextRef="#ctx0" brushRef="#br0" timeOffset="461425.5247">24960 10052 26 0,'0'-8'13'0,"-6"-6"-17"0,6 12 16 15,-21-6-17-15,-20 5 0 16,-10 0 0-16,-20 3 0 16,-16 3 9-16,-17 2 0 0,-21 6-4 15,-9 2 1 1,-26 11 2-16,-34 10 0 0,-20 3 0 15,-27 14 0-15,-27 2-2 16,-33 8 1-16,-17-3-2 16,-25 11 1-16,-26 2-1 15,-18 3 0-15,-12-5 1 16,-29-3 0-16,-4 3 1 16,-5-6 0-16,2 6 1 15,-3-8 0-15,7-8 0 16,11-6 0-16,21-7 1 15,21-11 0-15,24-2-2 16,24-3 1-16,26-3-3 16,21 5 0-16,24-5-10 15,6 14 1-15</inkml:trace>
  <inkml:trace contextRef="#ctx0" brushRef="#br0" timeOffset="485881.1572">5749 14356 39 0,'-32'-8'19'0,"-7"-5"-21"0,30 5 20 16,0 3-19-16,-3 0 1 15,-3-1 0-15,1 4 1 16,2-1 0-16,-3 0 0 15,3-2 0-15,0 2 1 0,3 3-2 16,6 0 1 0,6 3-2-16,12 16 0 0,21-1-2 15,17 1 1-15,25-3-2 16,23-1 1-16,24 1 2 16,24-8 0-16,20-3 3 15,34-2 0-15,17 0 1 16,33-3 0-16,6 2 0 15,12-2 0-15,17 6-2 16,4-4 0-16,3 4-2 16,6 2 0-16,-7-3 1 15,-17 3 0-15,-3 0 0 16,-21 5 0-16,-15 0 0 16,-24 0 1-16,-29-2 0 15,-18-3 1-15,-22-8-1 16,-26 0 0-16,-20-3 0 15,-16 1 1-15,-20-1-1 0,-16-2 1 16,-14-1 0 0,-9 1 0-16,-18-3 0 0,-15 0 0 15,-21 0-1-15,-18 0 0 16,-23 0 0-16,-30-2 1 16,-15 2-2-16,-24-3 1 15,-27-2-1-15,-18 0 0 16,-35-3 0-16,-24-5 0 15,-15 0-1-15,-15-6 1 16,-8-2 0-16,2 0 1 0,0 3 0 16,12 2 1-16,0 5 0 15,3 3 1-15,3 8-1 16,9 0 0-16,15 6-2 16,18-6 0-1,-45-16-14 1,54 3 0-16,53-19-1 15,69-13 0-15</inkml:trace>
  <inkml:trace contextRef="#ctx0" brushRef="#br0" timeOffset="500221.0532">24454 9549 23 0,'9'-45'11'0,"-3"8"-7"0,-3 29 12 16,-3 0-15-16,0 8 1 15,0 0-1 1,0 0 0-16,0-5-3 0,-3 5 1 16,0 5 1-16,3 13 0 15,3 9-1-15,6 15 0 16,6 14 0-16,6 7 1 0,11 22 0 16,1 23 0-16,6 14 1 15,6 16 0-15,-1 20 0 16,-2 22 0-16,3 24 0 15,-7 13 0-15,-5 16-1 16,-3 29 0-16,-3 13-1 16,2 13 0-16,4 25 0 15,0 23 1-15,2 10 0 16,-2 19 1-16,3 3-1 16,-3 8 1-16,-7-3 1 15,-8-11 0-15,-12 4-1 16,-15-9 1-16,-6-27 0 15,-11-31 1-15,-13-34-1 16,0-27 1-16,7-37 1 16,8-29 0-16,12-29-1 15,6-29 0-15,9-11-2 16,9-16 0-16,3-13-6 16,3-13 0-16,-4-24-7 15,-8-18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2"/>
          </a:xfrm>
          <a:prstGeom prst="rect">
            <a:avLst/>
          </a:prstGeom>
        </p:spPr>
        <p:txBody>
          <a:bodyPr vert="horz" lIns="93625" tIns="46813" rIns="93625" bIns="468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3" y="1"/>
            <a:ext cx="3037840" cy="466972"/>
          </a:xfrm>
          <a:prstGeom prst="rect">
            <a:avLst/>
          </a:prstGeom>
        </p:spPr>
        <p:txBody>
          <a:bodyPr vert="horz" lIns="93625" tIns="46813" rIns="93625" bIns="46813" rtlCol="0"/>
          <a:lstStyle>
            <a:lvl1pPr algn="r">
              <a:defRPr sz="1200"/>
            </a:lvl1pPr>
          </a:lstStyle>
          <a:p>
            <a:fld id="{0F468EDE-084D-4596-8AA3-F81262A8753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25" tIns="46813" rIns="93625" bIns="468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5"/>
            <a:ext cx="5608320" cy="3660456"/>
          </a:xfrm>
          <a:prstGeom prst="rect">
            <a:avLst/>
          </a:prstGeom>
        </p:spPr>
        <p:txBody>
          <a:bodyPr vert="horz" lIns="93625" tIns="46813" rIns="93625" bIns="468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3037840" cy="466971"/>
          </a:xfrm>
          <a:prstGeom prst="rect">
            <a:avLst/>
          </a:prstGeom>
        </p:spPr>
        <p:txBody>
          <a:bodyPr vert="horz" lIns="93625" tIns="46813" rIns="93625" bIns="46813" rtlCol="0" anchor="b"/>
          <a:lstStyle>
            <a:lvl1pPr algn="l">
              <a:defRPr sz="1200"/>
            </a:lvl1pPr>
          </a:lstStyle>
          <a:p>
            <a:r>
              <a:rPr lang="en-US"/>
              <a:t>16 File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3" y="8829430"/>
            <a:ext cx="3037840" cy="466971"/>
          </a:xfrm>
          <a:prstGeom prst="rect">
            <a:avLst/>
          </a:prstGeom>
        </p:spPr>
        <p:txBody>
          <a:bodyPr vert="horz" lIns="93625" tIns="46813" rIns="93625" bIns="46813" rtlCol="0" anchor="b"/>
          <a:lstStyle>
            <a:lvl1pPr algn="r">
              <a:defRPr sz="1200"/>
            </a:lvl1pPr>
          </a:lstStyle>
          <a:p>
            <a:fld id="{245E1E60-2075-4D12-8B20-C96E383C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3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3A7A7-0287-4196-8071-166CB43E18B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589" tIns="47939" rIns="97589" bIns="47939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01638" y="1482725"/>
            <a:ext cx="6508751" cy="48815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95642" y="12345707"/>
            <a:ext cx="184996" cy="46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549" tIns="29106" rIns="20549" bIns="29106"/>
          <a:lstStyle/>
          <a:p>
            <a:pPr defTabSz="988145">
              <a:lnSpc>
                <a:spcPts val="1728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D6F43F0-CDA1-4A97-8306-DBEA24C069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16 File Systems</a:t>
            </a:r>
          </a:p>
        </p:txBody>
      </p:sp>
    </p:spTree>
    <p:extLst>
      <p:ext uri="{BB962C8B-B14F-4D97-AF65-F5344CB8AC3E}">
        <p14:creationId xmlns:p14="http://schemas.microsoft.com/office/powerpoint/2010/main" val="767343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>
            <a:extLst>
              <a:ext uri="{FF2B5EF4-FFF2-40B4-BE49-F238E27FC236}">
                <a16:creationId xmlns:a16="http://schemas.microsoft.com/office/drawing/2014/main" xmlns="" id="{68F7DDDD-4FCD-4C0E-853A-98B806C5C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D41AD5-4F93-4694-B08A-300895163617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CDE7F688-C4A9-4395-B80C-9E121E30C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xmlns="" id="{EF4C53EB-DE11-42B0-A818-14DA93E6E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507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>
            <a:extLst>
              <a:ext uri="{FF2B5EF4-FFF2-40B4-BE49-F238E27FC236}">
                <a16:creationId xmlns:a16="http://schemas.microsoft.com/office/drawing/2014/main" xmlns="" id="{73C1DC2A-386D-48A3-B4BE-D509A00F0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B73408-B32B-4455-887A-B9531029FD5E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xmlns="" id="{A45C956D-D14C-4304-8D5B-872A15CC6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xmlns="" id="{87AC9283-A182-4161-952C-517EC40F7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311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>
            <a:extLst>
              <a:ext uri="{FF2B5EF4-FFF2-40B4-BE49-F238E27FC236}">
                <a16:creationId xmlns:a16="http://schemas.microsoft.com/office/drawing/2014/main" xmlns="" id="{512EBFC8-A8C5-47B0-9C88-58A63E3F33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F107901-364E-497B-BCCA-7E735B6D572D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xmlns="" id="{30DA599B-EA96-4C7C-978C-8AB036BA43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xmlns="" id="{705C7A08-7E78-4534-87CF-3B58CAC7B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920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>
            <a:extLst>
              <a:ext uri="{FF2B5EF4-FFF2-40B4-BE49-F238E27FC236}">
                <a16:creationId xmlns:a16="http://schemas.microsoft.com/office/drawing/2014/main" xmlns="" id="{35A3AE29-6FA3-4A5A-BE96-E512A05FB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E8B90C-F951-4CBC-8A2D-129545DB911F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xmlns="" id="{635642FC-6AB2-4984-8F56-8616372948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xmlns="" id="{67CB0009-BBDC-4229-B8CD-0C47D628F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658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>
            <a:extLst>
              <a:ext uri="{FF2B5EF4-FFF2-40B4-BE49-F238E27FC236}">
                <a16:creationId xmlns:a16="http://schemas.microsoft.com/office/drawing/2014/main" xmlns="" id="{1EC79308-E71E-41CE-996E-28F590404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9C7101-F71B-4FE1-97F2-1F5B8A344153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E7443A89-1F22-4B48-B5D4-2BC936F72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xmlns="" id="{88B0522F-8C26-4496-A94B-0713BEFE8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06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>
            <a:extLst>
              <a:ext uri="{FF2B5EF4-FFF2-40B4-BE49-F238E27FC236}">
                <a16:creationId xmlns:a16="http://schemas.microsoft.com/office/drawing/2014/main" xmlns="" id="{E0D6A0DE-EA4A-4AEA-9A63-62B3E6FF9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0DFB99-E029-4939-893E-E4F3BC516EEB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xmlns="" id="{30FA647D-86C9-463C-9811-301509E43E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xmlns="" id="{F3309892-4656-44B0-8DC2-CEB58F651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887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xmlns="" id="{81ECC219-16D4-47E3-ABB1-B80E5095FF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CAA8147-9304-4466-ACA4-6D87AA74CFCF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xmlns="" id="{3B10DA13-7512-4AD9-AB54-749645539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xmlns="" id="{2F8218F6-2ECD-409B-BC3F-90A51A1A4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182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xmlns="" id="{E3C22188-E655-40AC-B595-21DFCE855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42FFBC-59F8-4194-BFD7-26B33A895BFD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xmlns="" id="{07C0C899-8E3B-4317-9190-9E8BFE7968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xmlns="" id="{24CB170D-95EE-4C63-B1C4-7430182D5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348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xmlns="" id="{8FBF1D3B-6588-4044-B234-3C0488DE1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D86D7A-77E2-4089-8AA8-2CF79CE8040C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xmlns="" id="{D25633C3-D9C1-4A36-9978-E022CBDBEB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xmlns="" id="{0F6665DE-A01E-4FEC-95D2-17638B51D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618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xmlns="" id="{5BF81556-C9F8-4268-89C6-B10D4042A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ED5A8A-8E80-403E-B6D2-19FA449BB7F8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xmlns="" id="{8666BE73-B7C1-4430-B880-7A2290B71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xmlns="" id="{EE5BF58F-5092-4AA7-BFAA-3CAE3E1D0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46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>
            <a:extLst>
              <a:ext uri="{FF2B5EF4-FFF2-40B4-BE49-F238E27FC236}">
                <a16:creationId xmlns:a16="http://schemas.microsoft.com/office/drawing/2014/main" xmlns="" id="{F8F3E0B4-0079-4747-B172-4C57BE9C48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4E4E33F-9BEF-423D-807D-21DCECD00B1A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48DFA090-BAA1-457B-B74F-63D6D5C75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34ADFABF-D9AD-4AB4-ADD1-E4BE8EC8E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764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xmlns="" id="{46C45B26-CE0A-4F04-8A0C-2C2926AC1E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1BC2535-0EC4-49EE-A404-F16A87E3DFF0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xmlns="" id="{32993E7E-FAD2-4A91-AB3A-D00E768402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xmlns="" id="{455875C7-C821-467E-A6AA-A141668DD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097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DDCFF72B-2F68-4E42-8B8C-011BD392B3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38019-CDB3-4651-BB6A-0C677229F078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xmlns="" id="{75B2962A-43E5-4AF4-A30E-4572DEC2B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xmlns="" id="{73B82964-F24D-4EBE-90B7-1EC6B9924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426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xmlns="" id="{C069B4D6-A056-4933-A4C5-564353089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3662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A73EA4-F721-4797-9D70-B310E0299994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xmlns="" id="{C27EABDB-D209-4D20-87D5-73DDC2CDF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xmlns="" id="{5A14844D-9D49-480B-8D84-ECFC379EE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1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>
            <a:extLst>
              <a:ext uri="{FF2B5EF4-FFF2-40B4-BE49-F238E27FC236}">
                <a16:creationId xmlns:a16="http://schemas.microsoft.com/office/drawing/2014/main" xmlns="" id="{3ED8CBC4-4ECF-4B61-ADC9-7E650D5211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88E93A9-8106-47CD-B973-A1485FBC237D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C2D995D7-9551-49AB-98EC-A9105C88A4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F5395232-F581-4D79-9B03-DFA7D3300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08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>
            <a:extLst>
              <a:ext uri="{FF2B5EF4-FFF2-40B4-BE49-F238E27FC236}">
                <a16:creationId xmlns:a16="http://schemas.microsoft.com/office/drawing/2014/main" xmlns="" id="{E14AF66E-0954-4CEF-9800-6E34A1AB7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ABD957A-2EFA-4A4B-8EE3-C0984A258EF5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73B9C776-4385-4463-8EEA-A66707C83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D4B49575-F59D-489B-8E96-66D03D3F4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04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>
            <a:extLst>
              <a:ext uri="{FF2B5EF4-FFF2-40B4-BE49-F238E27FC236}">
                <a16:creationId xmlns:a16="http://schemas.microsoft.com/office/drawing/2014/main" xmlns="" id="{75078862-2852-49A6-AC20-2DFDEAC3D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C1143C-1E99-4E80-BA24-A4AC21B98F2C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1044F724-9CDB-4B7E-B6C9-995671013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69CED587-F50F-42EC-86E5-B98110856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74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>
            <a:extLst>
              <a:ext uri="{FF2B5EF4-FFF2-40B4-BE49-F238E27FC236}">
                <a16:creationId xmlns:a16="http://schemas.microsoft.com/office/drawing/2014/main" xmlns="" id="{6C828D4A-0FE4-4C47-992A-9C31E6EEE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7CB04C-206B-4949-B9C0-EC21B6C4EB55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AA336670-08B1-4626-A20E-715702FE8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FFCDFC82-9408-4102-8D3C-A350A0F68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505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>
            <a:extLst>
              <a:ext uri="{FF2B5EF4-FFF2-40B4-BE49-F238E27FC236}">
                <a16:creationId xmlns:a16="http://schemas.microsoft.com/office/drawing/2014/main" xmlns="" id="{07E32394-29EE-423E-92B6-268763D9A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84D68ED-1C33-48E1-A499-6F961E8192A9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A5A6962E-7C05-46C6-BE24-DBAA0003E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08196917-346D-4C68-ABC7-0CE94B858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130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>
            <a:extLst>
              <a:ext uri="{FF2B5EF4-FFF2-40B4-BE49-F238E27FC236}">
                <a16:creationId xmlns:a16="http://schemas.microsoft.com/office/drawing/2014/main" xmlns="" id="{6EF86013-C407-445C-A1BA-CA9D42A334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47F4E4-F4E5-41B5-9E63-3CA6DC712D2F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xmlns="" id="{8A320047-4251-4E60-9221-6628081C1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xmlns="" id="{CC30950E-C446-44BD-A765-3292FF7E8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695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>
            <a:extLst>
              <a:ext uri="{FF2B5EF4-FFF2-40B4-BE49-F238E27FC236}">
                <a16:creationId xmlns:a16="http://schemas.microsoft.com/office/drawing/2014/main" xmlns="" id="{1A7BD053-1CA9-44D9-BF1A-999E75B61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17575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C53901-96BC-4237-8D08-73A2BE8562C7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xmlns="" id="{A02CF5E1-4F99-42F9-9B86-9EBBB1067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989C89AC-0741-4F51-840E-0F7310BE5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91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33DD857-3BF8-4057-9200-4592B6F1C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B2D41-1AE7-4680-8676-144E7DC192EA}" type="datetime1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8D8716-E7C0-4EAC-AFC1-949BEBB50F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F61717F-EE9C-4F36-B869-014AA2438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18649-E067-4E06-8BE7-E2534D4B1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5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7805" y="465667"/>
            <a:ext cx="5648388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08035"/>
            <a:ext cx="8072119" cy="4345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43243" y="1431249"/>
            <a:ext cx="4413068" cy="2650214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algn="ctr"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>Winter 2022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16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>
                <a:solidFill>
                  <a:srgbClr val="FF3300"/>
                </a:solidFill>
              </a:rPr>
              <a:t>File Systems</a:t>
            </a:r>
            <a:endParaRPr lang="en-US" sz="2900" b="1" dirty="0">
              <a:solidFill>
                <a:srgbClr val="FF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Gary Kimura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57200"/>
            <a:ext cx="82270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spc="-25" dirty="0"/>
              <a:t>Back to some of the more unexpected  functions</a:t>
            </a:r>
            <a:endParaRPr sz="3200"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87177"/>
            <a:ext cx="8379460" cy="375743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Finding and Enumerating entries in a directory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Watching for changes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How do we delete a file?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Renaming or moving files.  What if someone else has the file open?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Shared opens and files locks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Tunnelling, version control and files attributes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24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03280" y="1092600"/>
              <a:ext cx="8570520" cy="5295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720" y="1088280"/>
                <a:ext cx="8584200" cy="530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26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55984-5B7D-4C8E-A603-A7525991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099" y="609601"/>
            <a:ext cx="6781799" cy="492443"/>
          </a:xfrm>
        </p:spPr>
        <p:txBody>
          <a:bodyPr/>
          <a:lstStyle/>
          <a:p>
            <a:pPr algn="ctr"/>
            <a:r>
              <a:rPr lang="en-US" sz="3200" dirty="0"/>
              <a:t>A deeper look into File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C55FC6-8E79-4C16-9B70-BB2C131ED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940" y="1508035"/>
            <a:ext cx="8072119" cy="11079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Design Constraints and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On-Disk structure</a:t>
            </a:r>
          </a:p>
        </p:txBody>
      </p:sp>
    </p:spTree>
    <p:extLst>
      <p:ext uri="{BB962C8B-B14F-4D97-AF65-F5344CB8AC3E}">
        <p14:creationId xmlns:p14="http://schemas.microsoft.com/office/powerpoint/2010/main" val="34656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9790" y="465667"/>
            <a:ext cx="69037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File </a:t>
            </a:r>
            <a:r>
              <a:rPr sz="2800" spc="-35" dirty="0"/>
              <a:t>System </a:t>
            </a:r>
            <a:r>
              <a:rPr sz="2800" spc="-5" dirty="0"/>
              <a:t>Design</a:t>
            </a:r>
            <a:r>
              <a:rPr sz="2800" spc="-35" dirty="0"/>
              <a:t> </a:t>
            </a:r>
            <a:r>
              <a:rPr sz="2800" spc="-15" dirty="0"/>
              <a:t>Constraints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19135"/>
            <a:ext cx="7336790" cy="351250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small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files: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Small </a:t>
            </a:r>
            <a:r>
              <a:rPr sz="2000" spc="-10" dirty="0">
                <a:latin typeface="Calibri"/>
                <a:cs typeface="Calibri"/>
              </a:rPr>
              <a:t>blocks </a:t>
            </a:r>
            <a:r>
              <a:rPr sz="2000" spc="-25" dirty="0">
                <a:latin typeface="Calibri"/>
                <a:cs typeface="Calibri"/>
              </a:rPr>
              <a:t>for storage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efficiency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Files used </a:t>
            </a:r>
            <a:r>
              <a:rPr sz="2000" spc="-15" dirty="0">
                <a:latin typeface="Calibri"/>
                <a:cs typeface="Calibri"/>
              </a:rPr>
              <a:t>together </a:t>
            </a:r>
            <a:r>
              <a:rPr sz="2000" spc="-5" dirty="0">
                <a:latin typeface="Calibri"/>
                <a:cs typeface="Calibri"/>
              </a:rPr>
              <a:t>should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20" dirty="0">
                <a:latin typeface="Calibri"/>
                <a:cs typeface="Calibri"/>
              </a:rPr>
              <a:t>stored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together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For large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files: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Contiguous </a:t>
            </a:r>
            <a:r>
              <a:rPr sz="2000" spc="-10" dirty="0">
                <a:latin typeface="Calibri"/>
                <a:cs typeface="Calibri"/>
              </a:rPr>
              <a:t>allocation </a:t>
            </a:r>
            <a:r>
              <a:rPr sz="2000" spc="-2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sequential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access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25" dirty="0">
                <a:latin typeface="Calibri"/>
                <a:cs typeface="Calibri"/>
              </a:rPr>
              <a:t>Efficient </a:t>
            </a:r>
            <a:r>
              <a:rPr sz="2000" spc="-10" dirty="0">
                <a:latin typeface="Calibri"/>
                <a:cs typeface="Calibri"/>
              </a:rPr>
              <a:t>lookup </a:t>
            </a:r>
            <a:r>
              <a:rPr sz="2000" spc="-25" dirty="0">
                <a:latin typeface="Calibri"/>
                <a:cs typeface="Calibri"/>
              </a:rPr>
              <a:t>for </a:t>
            </a:r>
            <a:r>
              <a:rPr sz="2000" spc="-15" dirty="0">
                <a:latin typeface="Calibri"/>
                <a:cs typeface="Calibri"/>
              </a:rPr>
              <a:t>random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access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dirty="0">
                <a:latin typeface="Calibri"/>
                <a:cs typeface="Calibri"/>
              </a:rPr>
              <a:t>not </a:t>
            </a:r>
            <a:r>
              <a:rPr sz="2400" spc="-5" dirty="0">
                <a:latin typeface="Calibri"/>
                <a:cs typeface="Calibri"/>
              </a:rPr>
              <a:t>know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file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creation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Whether </a:t>
            </a:r>
            <a:r>
              <a:rPr sz="2000" spc="-5" dirty="0">
                <a:latin typeface="Calibri"/>
                <a:cs typeface="Calibri"/>
              </a:rPr>
              <a:t>file </a:t>
            </a:r>
            <a:r>
              <a:rPr sz="2000" spc="-10" dirty="0">
                <a:latin typeface="Calibri"/>
                <a:cs typeface="Calibri"/>
              </a:rPr>
              <a:t>will become </a:t>
            </a:r>
            <a:r>
              <a:rPr sz="2000" spc="-5" dirty="0">
                <a:latin typeface="Calibri"/>
                <a:cs typeface="Calibri"/>
              </a:rPr>
              <a:t>small or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large</a:t>
            </a:r>
            <a:endParaRPr sz="20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75160" y="1371600"/>
              <a:ext cx="1984680" cy="2026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9400" y="1365840"/>
                <a:ext cx="1998000" cy="203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4847" y="465667"/>
            <a:ext cx="42132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File </a:t>
            </a:r>
            <a:r>
              <a:rPr sz="3200" spc="-35" dirty="0"/>
              <a:t>System</a:t>
            </a:r>
            <a:r>
              <a:rPr sz="3200" spc="-70" dirty="0"/>
              <a:t> </a:t>
            </a:r>
            <a:r>
              <a:rPr sz="3200" spc="-5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8035"/>
            <a:ext cx="7483475" cy="2886688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Data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structures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Directories: </a:t>
            </a:r>
            <a:r>
              <a:rPr sz="2000" spc="-5" dirty="0">
                <a:latin typeface="Calibri"/>
                <a:cs typeface="Calibri"/>
              </a:rPr>
              <a:t>file name </a:t>
            </a:r>
            <a:r>
              <a:rPr sz="2000" dirty="0">
                <a:latin typeface="Calibri"/>
                <a:cs typeface="Calibri"/>
              </a:rPr>
              <a:t>-&gt; </a:t>
            </a:r>
            <a:r>
              <a:rPr sz="2000" spc="-5" dirty="0">
                <a:latin typeface="Calibri"/>
                <a:cs typeface="Calibri"/>
              </a:rPr>
              <a:t>file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metadata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5700" algn="l"/>
              </a:tabLst>
            </a:pPr>
            <a:r>
              <a:rPr spc="-15" dirty="0">
                <a:latin typeface="Calibri"/>
                <a:cs typeface="Calibri"/>
              </a:rPr>
              <a:t>Store </a:t>
            </a:r>
            <a:r>
              <a:rPr spc="-10" dirty="0">
                <a:latin typeface="Calibri"/>
                <a:cs typeface="Calibri"/>
              </a:rPr>
              <a:t>directories </a:t>
            </a:r>
            <a:r>
              <a:rPr dirty="0">
                <a:latin typeface="Calibri"/>
                <a:cs typeface="Calibri"/>
              </a:rPr>
              <a:t>as files</a:t>
            </a:r>
          </a:p>
          <a:p>
            <a:pPr marL="755650" lvl="1" indent="-285750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File </a:t>
            </a:r>
            <a:r>
              <a:rPr sz="2000" spc="-20" dirty="0">
                <a:latin typeface="Calibri"/>
                <a:cs typeface="Calibri"/>
              </a:rPr>
              <a:t>metadata: </a:t>
            </a:r>
            <a:r>
              <a:rPr sz="2000" spc="-5" dirty="0">
                <a:latin typeface="Calibri"/>
                <a:cs typeface="Calibri"/>
              </a:rPr>
              <a:t>how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find file </a:t>
            </a:r>
            <a:r>
              <a:rPr sz="2000" spc="-20" dirty="0">
                <a:latin typeface="Calibri"/>
                <a:cs typeface="Calibri"/>
              </a:rPr>
              <a:t>data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blocks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15" dirty="0">
                <a:latin typeface="Calibri"/>
                <a:cs typeface="Calibri"/>
              </a:rPr>
              <a:t>Free </a:t>
            </a:r>
            <a:r>
              <a:rPr sz="2000" spc="-5" dirty="0">
                <a:latin typeface="Calibri"/>
                <a:cs typeface="Calibri"/>
              </a:rPr>
              <a:t>map: </a:t>
            </a:r>
            <a:r>
              <a:rPr sz="2000" spc="-10" dirty="0">
                <a:latin typeface="Calibri"/>
                <a:cs typeface="Calibri"/>
              </a:rPr>
              <a:t>list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free </a:t>
            </a:r>
            <a:r>
              <a:rPr sz="2000" spc="-5" dirty="0">
                <a:latin typeface="Calibri"/>
                <a:cs typeface="Calibri"/>
              </a:rPr>
              <a:t>disk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blocks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How </a:t>
            </a:r>
            <a:r>
              <a:rPr sz="2400" dirty="0">
                <a:latin typeface="Calibri"/>
                <a:cs typeface="Calibri"/>
              </a:rPr>
              <a:t>do </a:t>
            </a:r>
            <a:r>
              <a:rPr sz="2400" spc="-15" dirty="0">
                <a:latin typeface="Calibri"/>
                <a:cs typeface="Calibri"/>
              </a:rPr>
              <a:t>we </a:t>
            </a:r>
            <a:r>
              <a:rPr sz="2400" spc="-25" dirty="0">
                <a:latin typeface="Calibri"/>
                <a:cs typeface="Calibri"/>
              </a:rPr>
              <a:t>organize </a:t>
            </a:r>
            <a:r>
              <a:rPr sz="2400" spc="-5" dirty="0">
                <a:latin typeface="Calibri"/>
                <a:cs typeface="Calibri"/>
              </a:rPr>
              <a:t>these </a:t>
            </a:r>
            <a:r>
              <a:rPr sz="2400" spc="-20" dirty="0">
                <a:latin typeface="Calibri"/>
                <a:cs typeface="Calibri"/>
              </a:rPr>
              <a:t>data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structures?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Device has </a:t>
            </a:r>
            <a:r>
              <a:rPr sz="2000" spc="-10" dirty="0">
                <a:latin typeface="Calibri"/>
                <a:cs typeface="Calibri"/>
              </a:rPr>
              <a:t>non-uniform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performance</a:t>
            </a:r>
            <a:endParaRPr sz="20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91880" y="460080"/>
              <a:ext cx="4591080" cy="578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7920" y="452880"/>
                <a:ext cx="4601880" cy="580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773" y="465667"/>
            <a:ext cx="41249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Design</a:t>
            </a:r>
            <a:r>
              <a:rPr sz="3200" spc="-65" dirty="0"/>
              <a:t> </a:t>
            </a:r>
            <a:r>
              <a:rPr sz="3200" spc="-5" dirty="0"/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8" y="1508369"/>
            <a:ext cx="8027034" cy="394723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Index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structure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70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How do </a:t>
            </a:r>
            <a:r>
              <a:rPr sz="2000" spc="-10" dirty="0">
                <a:latin typeface="Calibri"/>
                <a:cs typeface="Calibri"/>
              </a:rPr>
              <a:t>we </a:t>
            </a:r>
            <a:r>
              <a:rPr sz="2000" spc="-15" dirty="0">
                <a:latin typeface="Calibri"/>
                <a:cs typeface="Calibri"/>
              </a:rPr>
              <a:t>locate </a:t>
            </a:r>
            <a:r>
              <a:rPr sz="2000" spc="-5" dirty="0">
                <a:latin typeface="Calibri"/>
                <a:cs typeface="Calibri"/>
              </a:rPr>
              <a:t>the blocks </a:t>
            </a:r>
            <a:r>
              <a:rPr sz="2000" dirty="0">
                <a:latin typeface="Calibri"/>
                <a:cs typeface="Calibri"/>
              </a:rPr>
              <a:t>of 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file?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Index</a:t>
            </a:r>
            <a:r>
              <a:rPr sz="2400" spc="-10" dirty="0">
                <a:latin typeface="Calibri"/>
                <a:cs typeface="Calibri"/>
              </a:rPr>
              <a:t> granularity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What </a:t>
            </a:r>
            <a:r>
              <a:rPr sz="2000" spc="-5" dirty="0">
                <a:latin typeface="Calibri"/>
                <a:cs typeface="Calibri"/>
              </a:rPr>
              <a:t>block </a:t>
            </a:r>
            <a:r>
              <a:rPr sz="2000" spc="-20" dirty="0">
                <a:latin typeface="Calibri"/>
                <a:cs typeface="Calibri"/>
              </a:rPr>
              <a:t>size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we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use?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Free </a:t>
            </a:r>
            <a:r>
              <a:rPr sz="2400" spc="-5" dirty="0">
                <a:latin typeface="Calibri"/>
                <a:cs typeface="Calibri"/>
              </a:rPr>
              <a:t>space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How do </a:t>
            </a:r>
            <a:r>
              <a:rPr sz="2000" spc="-10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find unused blocks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disk?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Locality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How do </a:t>
            </a:r>
            <a:r>
              <a:rPr sz="2000" spc="-10" dirty="0">
                <a:latin typeface="Calibri"/>
                <a:cs typeface="Calibri"/>
              </a:rPr>
              <a:t>we preserve </a:t>
            </a:r>
            <a:r>
              <a:rPr sz="2000" spc="-5" dirty="0">
                <a:latin typeface="Calibri"/>
                <a:cs typeface="Calibri"/>
              </a:rPr>
              <a:t>spatial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locality?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Reliability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6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What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5" dirty="0">
                <a:latin typeface="Calibri"/>
                <a:cs typeface="Calibri"/>
              </a:rPr>
              <a:t>machine </a:t>
            </a:r>
            <a:r>
              <a:rPr sz="2000" spc="-10" dirty="0">
                <a:latin typeface="Calibri"/>
                <a:cs typeface="Calibri"/>
              </a:rPr>
              <a:t>crashes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middle </a:t>
            </a:r>
            <a:r>
              <a:rPr sz="2000" dirty="0">
                <a:latin typeface="Calibri"/>
                <a:cs typeface="Calibri"/>
              </a:rPr>
              <a:t>of a </a:t>
            </a:r>
            <a:r>
              <a:rPr sz="2000" spc="-5" dirty="0">
                <a:latin typeface="Calibri"/>
                <a:cs typeface="Calibri"/>
              </a:rPr>
              <a:t>file </a:t>
            </a:r>
            <a:r>
              <a:rPr sz="2000" spc="-30" dirty="0">
                <a:latin typeface="Calibri"/>
                <a:cs typeface="Calibri"/>
              </a:rPr>
              <a:t>system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op?</a:t>
            </a:r>
            <a:endParaRPr sz="20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58160" y="1187640"/>
              <a:ext cx="8238600" cy="4096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840" y="1180800"/>
                <a:ext cx="8249760" cy="4108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7805" y="465667"/>
            <a:ext cx="564838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File </a:t>
            </a:r>
            <a:r>
              <a:rPr sz="3200" spc="-35" dirty="0"/>
              <a:t>System </a:t>
            </a:r>
            <a:r>
              <a:rPr sz="3200" spc="-5" dirty="0"/>
              <a:t>Design</a:t>
            </a:r>
            <a:r>
              <a:rPr sz="3200" spc="-25" dirty="0"/>
              <a:t> </a:t>
            </a:r>
            <a:r>
              <a:rPr sz="3200" spc="-5" dirty="0"/>
              <a:t>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70CC24-539B-4A90-9A48-040FB039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5486399"/>
            <a:ext cx="8227059" cy="553998"/>
          </a:xfrm>
        </p:spPr>
        <p:txBody>
          <a:bodyPr/>
          <a:lstStyle/>
          <a:p>
            <a:r>
              <a:rPr lang="en-US" dirty="0"/>
              <a:t>* Really a collection of one or more of logical blocks, commonly referred to as a cluster.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8600" y="1371600"/>
          <a:ext cx="8458200" cy="403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3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9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120" dirty="0">
                          <a:latin typeface="Calibri"/>
                          <a:cs typeface="Calibri"/>
                        </a:rPr>
                        <a:t>FAT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FFS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NTFS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7421">
                <a:tc>
                  <a:txBody>
                    <a:bodyPr/>
                    <a:lstStyle/>
                    <a:p>
                      <a:pPr marL="269875" marR="261620" indent="246379">
                        <a:lnSpc>
                          <a:spcPct val="100400"/>
                        </a:lnSpc>
                        <a:spcBef>
                          <a:spcPts val="19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Index 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Linked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list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35255" indent="624205">
                        <a:lnSpc>
                          <a:spcPct val="100400"/>
                        </a:lnSpc>
                        <a:spcBef>
                          <a:spcPts val="195"/>
                        </a:spcBef>
                      </a:pPr>
                      <a:r>
                        <a:rPr sz="2000" spc="-55" dirty="0">
                          <a:latin typeface="Calibri"/>
                          <a:cs typeface="Calibri"/>
                        </a:rPr>
                        <a:t>Tree</a:t>
                      </a:r>
                      <a:r>
                        <a:rPr lang="en-US" sz="2000" spc="-55" dirty="0">
                          <a:latin typeface="Calibri"/>
                          <a:cs typeface="Calibri"/>
                        </a:rPr>
                        <a:t> </a:t>
                      </a:r>
                      <a:br>
                        <a:rPr lang="en-US" sz="2000" spc="-55" dirty="0">
                          <a:latin typeface="Calibri"/>
                          <a:cs typeface="Calibri"/>
                        </a:rPr>
                      </a:br>
                      <a:r>
                        <a:rPr lang="en-US"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(fixed,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assym)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 marR="381635" indent="377190">
                        <a:lnSpc>
                          <a:spcPct val="100400"/>
                        </a:lnSpc>
                        <a:spcBef>
                          <a:spcPts val="195"/>
                        </a:spcBef>
                      </a:pPr>
                      <a:r>
                        <a:rPr sz="2000" spc="-55" dirty="0">
                          <a:latin typeface="Calibri"/>
                          <a:cs typeface="Calibri"/>
                        </a:rPr>
                        <a:t>Tree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(dyn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ic)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6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granularity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2000" spc="-5" dirty="0">
                          <a:latin typeface="Calibri"/>
                          <a:cs typeface="Calibri"/>
                        </a:rPr>
                        <a:t>block*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20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lock</a:t>
                      </a:r>
                      <a:r>
                        <a:rPr lang="en-US" sz="2000" spc="-5" dirty="0">
                          <a:latin typeface="Calibri"/>
                          <a:cs typeface="Calibri"/>
                        </a:rPr>
                        <a:t>*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extent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6656">
                <a:tc>
                  <a:txBody>
                    <a:bodyPr/>
                    <a:lstStyle/>
                    <a:p>
                      <a:pPr marL="225425" marR="185420" indent="-31750">
                        <a:lnSpc>
                          <a:spcPct val="100400"/>
                        </a:lnSpc>
                        <a:spcBef>
                          <a:spcPts val="16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free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space  allocation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-120" dirty="0">
                          <a:latin typeface="Calibri"/>
                          <a:cs typeface="Calibri"/>
                        </a:rPr>
                        <a:t>FAT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array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 marR="459105" indent="635" algn="ctr">
                        <a:lnSpc>
                          <a:spcPct val="99900"/>
                        </a:lnSpc>
                        <a:spcBef>
                          <a:spcPts val="18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Bitmap 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(fixed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tio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8665" marR="566420" indent="-173355">
                        <a:lnSpc>
                          <a:spcPct val="100400"/>
                        </a:lnSpc>
                        <a:spcBef>
                          <a:spcPts val="16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(file)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51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Locality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defragmentation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Block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groups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38784" marR="430530" algn="ctr">
                        <a:lnSpc>
                          <a:spcPts val="31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reserve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space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6105" marR="555625" indent="-22860" algn="just">
                        <a:lnSpc>
                          <a:spcPct val="99900"/>
                        </a:lnSpc>
                        <a:spcBef>
                          <a:spcPts val="200"/>
                        </a:spcBef>
                      </a:pPr>
                      <a:r>
                        <a:rPr sz="2000" spc="5" dirty="0">
                          <a:latin typeface="Calibri"/>
                          <a:cs typeface="Calibri"/>
                        </a:rPr>
                        <a:t>Ex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ts 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Best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fit 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defrag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780280" y="1325880"/>
              <a:ext cx="5395680" cy="425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5600" y="1321920"/>
                <a:ext cx="5406480" cy="43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2745" y="495300"/>
            <a:ext cx="73590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Microsoft</a:t>
            </a:r>
            <a:r>
              <a:rPr lang="en-US" sz="3200" spc="-10" dirty="0"/>
              <a:t>’s</a:t>
            </a:r>
            <a:r>
              <a:rPr sz="3200" spc="-10" dirty="0"/>
              <a:t> File </a:t>
            </a:r>
            <a:r>
              <a:rPr sz="3200" spc="-15" dirty="0"/>
              <a:t>Allocation </a:t>
            </a:r>
            <a:r>
              <a:rPr sz="3200" spc="-70" dirty="0"/>
              <a:t>Table</a:t>
            </a:r>
            <a:r>
              <a:rPr sz="3200" spc="-30" dirty="0"/>
              <a:t> </a:t>
            </a:r>
            <a:r>
              <a:rPr sz="3200" spc="-110" dirty="0"/>
              <a:t>(FAT)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8035"/>
            <a:ext cx="7715820" cy="372281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457200" marR="1408430" indent="-457200">
              <a:lnSpc>
                <a:spcPct val="100000"/>
              </a:lnSpc>
              <a:spcBef>
                <a:spcPts val="890"/>
              </a:spcBef>
              <a:buFont typeface="Arial" panose="020B0604020202020204" pitchFamily="34" charset="0"/>
              <a:buChar char="•"/>
              <a:tabLst>
                <a:tab pos="342265" algn="l"/>
                <a:tab pos="342900" algn="l"/>
              </a:tabLst>
            </a:pPr>
            <a:r>
              <a:rPr lang="en-US" sz="2400" spc="-25" dirty="0">
                <a:latin typeface="Calibri"/>
                <a:cs typeface="Calibri"/>
              </a:rPr>
              <a:t>Introduced in DOS in the early 1980’s</a:t>
            </a:r>
          </a:p>
          <a:p>
            <a:pPr marL="457200" marR="1408430" indent="-457200">
              <a:lnSpc>
                <a:spcPct val="100000"/>
              </a:lnSpc>
              <a:spcBef>
                <a:spcPts val="890"/>
              </a:spcBef>
              <a:buFont typeface="Arial" panose="020B0604020202020204" pitchFamily="34" charset="0"/>
              <a:buChar char="•"/>
              <a:tabLst>
                <a:tab pos="342265" algn="l"/>
                <a:tab pos="342900" algn="l"/>
              </a:tabLst>
            </a:pPr>
            <a:r>
              <a:rPr sz="2400" spc="-25" dirty="0">
                <a:latin typeface="Calibri"/>
                <a:cs typeface="Calibri"/>
              </a:rPr>
              <a:t>Linked </a:t>
            </a:r>
            <a:r>
              <a:rPr sz="2400" spc="-15" dirty="0">
                <a:latin typeface="Calibri"/>
                <a:cs typeface="Calibri"/>
              </a:rPr>
              <a:t>list index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structure</a:t>
            </a:r>
            <a:endParaRPr sz="2400" dirty="0">
              <a:latin typeface="Calibri"/>
              <a:cs typeface="Calibri"/>
            </a:endParaRPr>
          </a:p>
          <a:p>
            <a:pPr marR="1407160" lvl="2" indent="-457200"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sz="2400" spc="-5" dirty="0">
                <a:latin typeface="Calibri"/>
                <a:cs typeface="Calibri"/>
              </a:rPr>
              <a:t>Simple, </a:t>
            </a:r>
            <a:r>
              <a:rPr sz="2400" spc="-20" dirty="0">
                <a:latin typeface="Calibri"/>
                <a:cs typeface="Calibri"/>
              </a:rPr>
              <a:t>easy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implement</a:t>
            </a:r>
            <a:endParaRPr sz="24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Still widely used </a:t>
            </a:r>
            <a:r>
              <a:rPr sz="2400" dirty="0">
                <a:latin typeface="Calibri"/>
                <a:cs typeface="Calibri"/>
              </a:rPr>
              <a:t>(e.g., </a:t>
            </a:r>
            <a:r>
              <a:rPr sz="2400" spc="-5" dirty="0">
                <a:latin typeface="Calibri"/>
                <a:cs typeface="Calibri"/>
              </a:rPr>
              <a:t>thumb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drives)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File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table:</a:t>
            </a:r>
            <a:endParaRPr sz="24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690"/>
              </a:spcBef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Linear map of all </a:t>
            </a:r>
            <a:r>
              <a:rPr sz="2400" spc="-10" dirty="0">
                <a:latin typeface="Calibri"/>
                <a:cs typeface="Calibri"/>
              </a:rPr>
              <a:t>blocks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disk</a:t>
            </a:r>
            <a:endParaRPr sz="24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sz="2400" spc="-15" dirty="0">
                <a:latin typeface="Calibri"/>
                <a:cs typeface="Calibri"/>
              </a:rPr>
              <a:t>Each </a:t>
            </a:r>
            <a:r>
              <a:rPr sz="2400" spc="-5" dirty="0">
                <a:latin typeface="Calibri"/>
                <a:cs typeface="Calibri"/>
              </a:rPr>
              <a:t>file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linked </a:t>
            </a:r>
            <a:r>
              <a:rPr sz="2400" spc="-10" dirty="0">
                <a:latin typeface="Calibri"/>
                <a:cs typeface="Calibri"/>
              </a:rPr>
              <a:t>list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blocks</a:t>
            </a:r>
            <a:endParaRPr lang="en-US" sz="2400" spc="-10" dirty="0">
              <a:latin typeface="Calibri"/>
              <a:cs typeface="Calibri"/>
            </a:endParaRPr>
          </a:p>
          <a:p>
            <a:pPr marL="469900" indent="-457200"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lang="en-US" sz="2400" spc="-10" dirty="0">
                <a:latin typeface="Calibri"/>
                <a:cs typeface="Calibri"/>
              </a:rPr>
              <a:t>Allocation granularity (cluster size)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3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6FA3B-D18F-4138-A81E-7C2DB31F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sz="3200" dirty="0"/>
              <a:t>FAT disk layout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85200" y="588600"/>
              <a:ext cx="8574120" cy="574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800" y="584640"/>
                <a:ext cx="8588520" cy="57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34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9790" y="465667"/>
            <a:ext cx="803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245" dirty="0">
                <a:latin typeface="Calibri"/>
                <a:cs typeface="Calibri"/>
              </a:rPr>
              <a:t>F</a:t>
            </a:r>
            <a:r>
              <a:rPr sz="3200" spc="-34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51467"/>
            <a:ext cx="9144000" cy="559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41800" y="100080"/>
              <a:ext cx="3161520" cy="5992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9280" y="95760"/>
                <a:ext cx="3170880" cy="60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42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9790" y="465667"/>
            <a:ext cx="803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245" dirty="0"/>
              <a:t>F</a:t>
            </a:r>
            <a:r>
              <a:rPr sz="3200" spc="-345" dirty="0"/>
              <a:t>A</a:t>
            </a:r>
            <a:r>
              <a:rPr sz="3200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8233"/>
            <a:ext cx="7846060" cy="5225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63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2400" spc="-5" dirty="0">
                <a:latin typeface="Calibri"/>
                <a:cs typeface="Calibri"/>
              </a:rPr>
              <a:t>Evolution:</a:t>
            </a:r>
          </a:p>
          <a:p>
            <a:pPr marL="698500" lvl="1" indent="-228600">
              <a:lnSpc>
                <a:spcPts val="263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2000" spc="-5" dirty="0">
                <a:latin typeface="Calibri"/>
                <a:cs typeface="Calibri"/>
              </a:rPr>
              <a:t>Floppy disk and 12-bit FAT</a:t>
            </a:r>
          </a:p>
          <a:p>
            <a:pPr marL="698500" lvl="1" indent="-228600">
              <a:lnSpc>
                <a:spcPts val="263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2000" spc="-5" dirty="0">
                <a:latin typeface="Calibri"/>
                <a:cs typeface="Calibri"/>
              </a:rPr>
              <a:t>Hard drives and 16-bit FAT with subdirectories</a:t>
            </a:r>
          </a:p>
          <a:p>
            <a:pPr marL="698500" lvl="1" indent="-228600">
              <a:lnSpc>
                <a:spcPts val="263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2000" spc="-5" dirty="0">
                <a:latin typeface="Calibri"/>
                <a:cs typeface="Calibri"/>
              </a:rPr>
              <a:t>Larger drives and 32-bit FAT</a:t>
            </a:r>
            <a:endParaRPr lang="en-US"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Pros: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000" spc="-25" dirty="0">
                <a:latin typeface="Calibri"/>
                <a:cs typeface="Calibri"/>
              </a:rPr>
              <a:t>Easy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find </a:t>
            </a:r>
            <a:r>
              <a:rPr sz="2000" spc="-15" dirty="0">
                <a:latin typeface="Calibri"/>
                <a:cs typeface="Calibri"/>
              </a:rPr>
              <a:t>free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block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ts val="3110"/>
              </a:lnSpc>
              <a:spcBef>
                <a:spcPts val="10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25" dirty="0">
                <a:latin typeface="Calibri"/>
                <a:cs typeface="Calibri"/>
              </a:rPr>
              <a:t>Easy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append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file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ts val="3110"/>
              </a:lnSpc>
              <a:buFont typeface="Arial"/>
              <a:buChar char="–"/>
              <a:tabLst>
                <a:tab pos="755650" algn="l"/>
              </a:tabLst>
            </a:pPr>
            <a:r>
              <a:rPr sz="2000" spc="-25" dirty="0">
                <a:latin typeface="Calibri"/>
                <a:cs typeface="Calibri"/>
              </a:rPr>
              <a:t>Easy </a:t>
            </a:r>
            <a:r>
              <a:rPr sz="2000" spc="-15" dirty="0">
                <a:latin typeface="Calibri"/>
                <a:cs typeface="Calibri"/>
              </a:rPr>
              <a:t>to delete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file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Cons:</a:t>
            </a: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Small </a:t>
            </a:r>
            <a:r>
              <a:rPr sz="2000" spc="-5" dirty="0">
                <a:latin typeface="Calibri"/>
                <a:cs typeface="Calibri"/>
              </a:rPr>
              <a:t>file access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slow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ts val="3110"/>
              </a:lnSpc>
              <a:spcBef>
                <a:spcPts val="1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Random access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very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slow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ts val="3110"/>
              </a:lnSpc>
              <a:buFont typeface="Arial"/>
              <a:buChar char="–"/>
              <a:tabLst>
                <a:tab pos="755650" algn="l"/>
              </a:tabLst>
            </a:pPr>
            <a:r>
              <a:rPr sz="2000" spc="-15" dirty="0">
                <a:latin typeface="Calibri"/>
                <a:cs typeface="Calibri"/>
              </a:rPr>
              <a:t>Fragmentation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pc="-5" dirty="0">
                <a:latin typeface="Calibri"/>
                <a:cs typeface="Calibri"/>
              </a:rPr>
              <a:t>File </a:t>
            </a:r>
            <a:r>
              <a:rPr spc="-10" dirty="0">
                <a:latin typeface="Calibri"/>
                <a:cs typeface="Calibri"/>
              </a:rPr>
              <a:t>blocks </a:t>
            </a:r>
            <a:r>
              <a:rPr spc="-15" dirty="0">
                <a:latin typeface="Calibri"/>
                <a:cs typeface="Calibri"/>
              </a:rPr>
              <a:t>for </a:t>
            </a:r>
            <a:r>
              <a:rPr dirty="0">
                <a:latin typeface="Calibri"/>
                <a:cs typeface="Calibri"/>
              </a:rPr>
              <a:t>a </a:t>
            </a:r>
            <a:r>
              <a:rPr spc="-10" dirty="0">
                <a:latin typeface="Calibri"/>
                <a:cs typeface="Calibri"/>
              </a:rPr>
              <a:t>given </a:t>
            </a:r>
            <a:r>
              <a:rPr spc="-5" dirty="0">
                <a:latin typeface="Calibri"/>
                <a:cs typeface="Calibri"/>
              </a:rPr>
              <a:t>file </a:t>
            </a:r>
            <a:r>
              <a:rPr spc="-15" dirty="0">
                <a:latin typeface="Calibri"/>
                <a:cs typeface="Calibri"/>
              </a:rPr>
              <a:t>may </a:t>
            </a:r>
            <a:r>
              <a:rPr spc="-5" dirty="0">
                <a:latin typeface="Calibri"/>
                <a:cs typeface="Calibri"/>
              </a:rPr>
              <a:t>be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scattered</a:t>
            </a:r>
            <a:endParaRPr dirty="0">
              <a:latin typeface="Calibri"/>
              <a:cs typeface="Calibri"/>
            </a:endParaRPr>
          </a:p>
          <a:p>
            <a:pPr marL="1155700" lvl="2" indent="-228600">
              <a:lnSpc>
                <a:spcPts val="2635"/>
              </a:lnSpc>
              <a:spcBef>
                <a:spcPts val="3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pc="-5" dirty="0">
                <a:latin typeface="Calibri"/>
                <a:cs typeface="Calibri"/>
              </a:rPr>
              <a:t>Files in the </a:t>
            </a:r>
            <a:r>
              <a:rPr dirty="0">
                <a:latin typeface="Calibri"/>
                <a:cs typeface="Calibri"/>
              </a:rPr>
              <a:t>same </a:t>
            </a:r>
            <a:r>
              <a:rPr spc="-10" dirty="0">
                <a:latin typeface="Calibri"/>
                <a:cs typeface="Calibri"/>
              </a:rPr>
              <a:t>directory </a:t>
            </a:r>
            <a:r>
              <a:rPr spc="-15" dirty="0">
                <a:latin typeface="Calibri"/>
                <a:cs typeface="Calibri"/>
              </a:rPr>
              <a:t>may </a:t>
            </a:r>
            <a:r>
              <a:rPr spc="-5" dirty="0">
                <a:latin typeface="Calibri"/>
                <a:cs typeface="Calibri"/>
              </a:rPr>
              <a:t>be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scattered</a:t>
            </a:r>
            <a:endParaRPr dirty="0">
              <a:latin typeface="Calibri"/>
              <a:cs typeface="Calibri"/>
            </a:endParaRPr>
          </a:p>
          <a:p>
            <a:pPr marL="1155700" lvl="2" indent="-228600">
              <a:lnSpc>
                <a:spcPts val="263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pc="-10" dirty="0">
                <a:latin typeface="Calibri"/>
                <a:cs typeface="Calibri"/>
              </a:rPr>
              <a:t>Problem </a:t>
            </a:r>
            <a:r>
              <a:rPr spc="-5" dirty="0">
                <a:latin typeface="Calibri"/>
                <a:cs typeface="Calibri"/>
              </a:rPr>
              <a:t>becomes </a:t>
            </a:r>
            <a:r>
              <a:rPr spc="-15" dirty="0">
                <a:latin typeface="Calibri"/>
                <a:cs typeface="Calibri"/>
              </a:rPr>
              <a:t>worse </a:t>
            </a:r>
            <a:r>
              <a:rPr spc="-5" dirty="0">
                <a:latin typeface="Calibri"/>
                <a:cs typeface="Calibri"/>
              </a:rPr>
              <a:t>as disk is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used</a:t>
            </a:r>
            <a:endParaRPr lang="en-US" spc="-5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10600" y="295200"/>
              <a:ext cx="6907680" cy="5133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5560" y="289800"/>
                <a:ext cx="6917760" cy="51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44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354" y="465667"/>
            <a:ext cx="27171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Main</a:t>
            </a:r>
            <a:r>
              <a:rPr sz="3200" spc="-75" dirty="0"/>
              <a:t> </a:t>
            </a:r>
            <a:r>
              <a:rPr sz="3200" spc="-25" dirty="0"/>
              <a:t>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2147"/>
            <a:ext cx="7693660" cy="3642023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Programming Interface</a:t>
            </a:r>
          </a:p>
          <a:p>
            <a:pPr marL="812800" lvl="1" indent="-342900"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Naming.  What the typical programmer sees are Files and Directories</a:t>
            </a:r>
          </a:p>
          <a:p>
            <a:pPr marL="812800" lvl="1" indent="-342900"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Basic operations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On-disk Structure</a:t>
            </a:r>
          </a:p>
          <a:p>
            <a:pPr marL="812800" lvl="1" indent="-342900"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First general design issues and then a look at Microsoft’s FAT file system, Unix, and NTFS.  </a:t>
            </a:r>
          </a:p>
          <a:p>
            <a:pPr marL="355600" indent="-342900"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>
                <a:latin typeface="Calibri"/>
                <a:cs typeface="Calibri"/>
              </a:rPr>
              <a:t>Journaling and Recovery</a:t>
            </a:r>
            <a:endParaRPr lang="en-US" sz="24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42080" y="1336320"/>
              <a:ext cx="6005520" cy="4044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320" y="1330920"/>
                <a:ext cx="6014880" cy="4053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8B26F3EB-D0B3-42F0-B181-01D7145D0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The original Unix file system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769CE2B4-3D51-40B9-BF7A-355A8F963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33239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Dennis Ritchie and Ken Thompson, Bell Labs, 1969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“</a:t>
            </a:r>
            <a:r>
              <a:rPr lang="en-US" altLang="ja-JP" sz="2400" dirty="0"/>
              <a:t>UNIX rose from the ashes of a multi-organizational effort in the early 1960s to develop a dependable timesharing operating system</a:t>
            </a:r>
            <a:r>
              <a:rPr lang="ja-JP" altLang="en-US" sz="2400" dirty="0"/>
              <a:t>”</a:t>
            </a:r>
            <a:r>
              <a:rPr lang="en-US" altLang="ja-JP" sz="2400" dirty="0"/>
              <a:t> – Multics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Designed for a </a:t>
            </a:r>
            <a:r>
              <a:rPr lang="ja-JP" altLang="en-US" sz="2400" dirty="0"/>
              <a:t>“</a:t>
            </a:r>
            <a:r>
              <a:rPr lang="en-US" altLang="ja-JP" sz="2400" dirty="0"/>
              <a:t>workgroup</a:t>
            </a:r>
            <a:r>
              <a:rPr lang="ja-JP" altLang="en-US" sz="2400" dirty="0"/>
              <a:t>”</a:t>
            </a:r>
            <a:r>
              <a:rPr lang="en-US" altLang="ja-JP" sz="2400" dirty="0"/>
              <a:t> sharing a single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Did its job exceedingly well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Although it has been stretched in many directions and made ugly in the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 wonderful study in engineering tradeoffs</a:t>
            </a:r>
          </a:p>
        </p:txBody>
      </p:sp>
      <p:pic>
        <p:nvPicPr>
          <p:cNvPr id="13317" name="Picture 4" descr="86-300838-EM">
            <a:extLst>
              <a:ext uri="{FF2B5EF4-FFF2-40B4-BE49-F238E27FC236}">
                <a16:creationId xmlns:a16="http://schemas.microsoft.com/office/drawing/2014/main" xmlns="" id="{E0AD9B1F-4533-45CA-B30E-C0D60061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9975"/>
            <a:ext cx="21209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0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1230C844-E094-4899-A1BE-CF0B87F46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65667"/>
            <a:ext cx="7315200" cy="492443"/>
          </a:xfrm>
        </p:spPr>
        <p:txBody>
          <a:bodyPr/>
          <a:lstStyle/>
          <a:p>
            <a:pPr algn="ctr"/>
            <a:r>
              <a:rPr lang="en-US" altLang="en-US" sz="3200" dirty="0"/>
              <a:t>All disks are divided into five parts …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8768A7A6-CF2F-4705-8351-947F6776A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48013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Boot block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can boot the system by loading from this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Superblock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specifies boundaries of next 3 areas, and contains head of </a:t>
            </a:r>
            <a:r>
              <a:rPr lang="en-US" altLang="en-US" sz="2400" dirty="0" err="1"/>
              <a:t>freelists</a:t>
            </a:r>
            <a:r>
              <a:rPr lang="en-US" altLang="en-US" sz="2400" dirty="0"/>
              <a:t> of </a:t>
            </a:r>
            <a:r>
              <a:rPr lang="en-US" altLang="en-US" sz="2400" dirty="0" err="1"/>
              <a:t>inodes</a:t>
            </a:r>
            <a:r>
              <a:rPr lang="en-US" altLang="en-US" sz="2400" dirty="0"/>
              <a:t> and file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i</a:t>
            </a:r>
            <a:r>
              <a:rPr lang="en-US" altLang="en-US" sz="2400" dirty="0"/>
              <a:t>-node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contains descriptors 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-nodes) for each file on the disk; all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-nodes are the same size; head of </a:t>
            </a:r>
            <a:r>
              <a:rPr lang="en-US" altLang="en-US" sz="2400" dirty="0" err="1"/>
              <a:t>freelist</a:t>
            </a:r>
            <a:r>
              <a:rPr lang="en-US" altLang="en-US" sz="2400" dirty="0"/>
              <a:t> is in the superblock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File contents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fixed-size blocks; head of </a:t>
            </a:r>
            <a:r>
              <a:rPr lang="en-US" altLang="en-US" sz="2400" dirty="0" err="1"/>
              <a:t>freelist</a:t>
            </a:r>
            <a:r>
              <a:rPr lang="en-US" altLang="en-US" sz="2400" dirty="0"/>
              <a:t> is in the superblock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Swap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holds processes that have been swapped out of memory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1800" y="1493640"/>
              <a:ext cx="4766760" cy="453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120" y="1489680"/>
                <a:ext cx="4776120" cy="45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32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4DC6DEC1-E83D-4827-A376-08A3E88F0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So …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F6D517ED-6436-489A-93A8-6D0B403A9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22159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You can attach a disk to a dead system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Boot it up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Find, create, and modify files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because the superblock is at a fixed place, and it tells you where the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-node area and file contents area 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superblock also contains </a:t>
            </a:r>
            <a:r>
              <a:rPr lang="en-US" altLang="en-US" sz="2400" dirty="0" err="1">
                <a:solidFill>
                  <a:srgbClr val="000000"/>
                </a:solidFill>
              </a:rPr>
              <a:t>i</a:t>
            </a:r>
            <a:r>
              <a:rPr lang="en-US" altLang="en-US" sz="2400" dirty="0">
                <a:solidFill>
                  <a:srgbClr val="000000"/>
                </a:solidFill>
              </a:rPr>
              <a:t>-node number of root directory</a:t>
            </a:r>
          </a:p>
        </p:txBody>
      </p:sp>
    </p:spTree>
    <p:extLst>
      <p:ext uri="{BB962C8B-B14F-4D97-AF65-F5344CB8AC3E}">
        <p14:creationId xmlns:p14="http://schemas.microsoft.com/office/powerpoint/2010/main" val="19258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FA27FF7A-1806-4A4D-96DF-F19C89F94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The flat (</a:t>
            </a:r>
            <a:r>
              <a:rPr lang="en-US" altLang="en-US" sz="3200" dirty="0" err="1"/>
              <a:t>i</a:t>
            </a:r>
            <a:r>
              <a:rPr lang="en-US" altLang="en-US" sz="3200" dirty="0"/>
              <a:t>-node) file system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5D211877-B2D4-4D01-A52C-8E032C5D5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1" y="1508035"/>
            <a:ext cx="7846060" cy="22159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Each file is known by a number, which is the number of the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-node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seriously – 0, 1, 2, 3, etc.!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why is it called </a:t>
            </a:r>
            <a:r>
              <a:rPr lang="ja-JP" altLang="en-US" sz="2400" dirty="0">
                <a:solidFill>
                  <a:schemeClr val="accent2"/>
                </a:solidFill>
              </a:rPr>
              <a:t>“</a:t>
            </a:r>
            <a:r>
              <a:rPr lang="en-US" altLang="ja-JP" sz="2400" dirty="0">
                <a:solidFill>
                  <a:schemeClr val="accent2"/>
                </a:solidFill>
              </a:rPr>
              <a:t>flat</a:t>
            </a:r>
            <a:r>
              <a:rPr lang="ja-JP" altLang="en-US" sz="2400" dirty="0">
                <a:solidFill>
                  <a:schemeClr val="accent2"/>
                </a:solidFill>
              </a:rPr>
              <a:t>”</a:t>
            </a:r>
            <a:r>
              <a:rPr lang="en-US" altLang="ja-JP" sz="2400" dirty="0">
                <a:solidFill>
                  <a:schemeClr val="accent2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Files are created empty, and grow when extended through writes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307320" y="3457440"/>
              <a:ext cx="2194920" cy="2419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2640" y="3449880"/>
                <a:ext cx="2209680" cy="24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2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A76992FE-E9F3-47C8-88E3-69E3926DF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492443"/>
          </a:xfrm>
        </p:spPr>
        <p:txBody>
          <a:bodyPr/>
          <a:lstStyle/>
          <a:p>
            <a:pPr algn="ctr"/>
            <a:r>
              <a:rPr lang="en-US" altLang="en-US" sz="3200" dirty="0"/>
              <a:t>The tree (directory, hierarchical) file system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D59F2E3D-FCF1-4706-BF1C-9F5FA9E88A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924800" cy="7386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A directory is a flat file of fixed-size entries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Each entry consists of an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-node number and a file name </a:t>
            </a:r>
          </a:p>
        </p:txBody>
      </p:sp>
      <p:graphicFrame>
        <p:nvGraphicFramePr>
          <p:cNvPr id="266278" name="Group 38">
            <a:extLst>
              <a:ext uri="{FF2B5EF4-FFF2-40B4-BE49-F238E27FC236}">
                <a16:creationId xmlns:a16="http://schemas.microsoft.com/office/drawing/2014/main" xmlns="" id="{FEB4320D-3A8F-4084-B4ED-30A4A8A19DB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819400" y="2438400"/>
          <a:ext cx="3810000" cy="32004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i-node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File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my_file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another_file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oh_my_god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a_directory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7442" name="Rectangle 39">
            <a:extLst>
              <a:ext uri="{FF2B5EF4-FFF2-40B4-BE49-F238E27FC236}">
                <a16:creationId xmlns:a16="http://schemas.microsoft.com/office/drawing/2014/main" xmlns="" id="{928A9EEC-D94E-4622-B9ED-B003C53E3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912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It’</a:t>
            </a:r>
            <a:r>
              <a:rPr lang="en-US" altLang="ja-JP" sz="2400" dirty="0">
                <a:solidFill>
                  <a:schemeClr val="accent2"/>
                </a:solidFill>
              </a:rPr>
              <a:t>s as simple as that!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61640" y="2022120"/>
              <a:ext cx="4903920" cy="3431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8400" y="2019240"/>
                <a:ext cx="4914720" cy="34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15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C1FCAC5B-C514-409C-85E5-EE1877B67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30887"/>
          </a:xfrm>
        </p:spPr>
        <p:txBody>
          <a:bodyPr/>
          <a:lstStyle/>
          <a:p>
            <a:pPr algn="ctr"/>
            <a:r>
              <a:rPr lang="en-US" altLang="en-US" sz="2800" dirty="0"/>
              <a:t>The </a:t>
            </a:r>
            <a:r>
              <a:rPr lang="ja-JP" altLang="en-US" sz="2800" dirty="0"/>
              <a:t>“</a:t>
            </a:r>
            <a:r>
              <a:rPr lang="en-US" altLang="ja-JP" sz="2800" dirty="0"/>
              <a:t>block list</a:t>
            </a:r>
            <a:r>
              <a:rPr lang="ja-JP" altLang="en-US" sz="2800" dirty="0"/>
              <a:t>”</a:t>
            </a:r>
            <a:r>
              <a:rPr lang="en-US" altLang="ja-JP" sz="2800" dirty="0"/>
              <a:t> portion of the </a:t>
            </a:r>
            <a:r>
              <a:rPr lang="en-US" altLang="ja-JP" sz="2800" dirty="0" err="1"/>
              <a:t>i</a:t>
            </a:r>
            <a:r>
              <a:rPr lang="en-US" altLang="ja-JP" sz="2800" dirty="0"/>
              <a:t>-node (Unix Version 7)</a:t>
            </a:r>
            <a:endParaRPr lang="en-US" altLang="en-US" sz="2800" dirty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01E2AB5-68E4-44E1-883F-5A1ABB7F3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1994392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Points to blocks in the file contents area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Must be able to represent very small and very large files.  </a:t>
            </a:r>
            <a:r>
              <a:rPr lang="en-US" altLang="en-US" sz="2400" dirty="0">
                <a:solidFill>
                  <a:schemeClr val="accent2"/>
                </a:solidFill>
              </a:rPr>
              <a:t>How?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Each </a:t>
            </a:r>
            <a:r>
              <a:rPr lang="en-US" altLang="en-US" sz="2400" dirty="0" err="1"/>
              <a:t>inode</a:t>
            </a:r>
            <a:r>
              <a:rPr lang="en-US" altLang="en-US" sz="2400" dirty="0"/>
              <a:t> contains 13 block pointers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first 10 are </a:t>
            </a:r>
            <a:r>
              <a:rPr lang="ja-JP" altLang="en-US" sz="2400" dirty="0"/>
              <a:t>“</a:t>
            </a:r>
            <a:r>
              <a:rPr lang="en-US" altLang="ja-JP" sz="2400" dirty="0"/>
              <a:t>direct pointers</a:t>
            </a:r>
            <a:r>
              <a:rPr lang="ja-JP" altLang="en-US" sz="2400" dirty="0"/>
              <a:t>”</a:t>
            </a:r>
            <a:r>
              <a:rPr lang="en-US" altLang="ja-JP" sz="2400" dirty="0"/>
              <a:t> (pointers to 512B blocks of file data)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then, single, double, and triple indirect pointers</a:t>
            </a:r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xmlns="" id="{C493C91E-460C-476A-8633-05ED8E6A5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114800"/>
            <a:ext cx="838200" cy="228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5">
            <a:extLst>
              <a:ext uri="{FF2B5EF4-FFF2-40B4-BE49-F238E27FC236}">
                <a16:creationId xmlns:a16="http://schemas.microsoft.com/office/drawing/2014/main" xmlns="" id="{1AC73950-1232-411A-AF14-6471AF55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343400"/>
            <a:ext cx="838200" cy="228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6">
            <a:extLst>
              <a:ext uri="{FF2B5EF4-FFF2-40B4-BE49-F238E27FC236}">
                <a16:creationId xmlns:a16="http://schemas.microsoft.com/office/drawing/2014/main" xmlns="" id="{3E427EBD-EDC3-443E-9A51-0755942F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05400"/>
            <a:ext cx="838200" cy="228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0" name="Rectangle 7">
            <a:extLst>
              <a:ext uri="{FF2B5EF4-FFF2-40B4-BE49-F238E27FC236}">
                <a16:creationId xmlns:a16="http://schemas.microsoft.com/office/drawing/2014/main" xmlns="" id="{4BFC20C8-1F24-4657-957F-5447C1686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0"/>
            <a:ext cx="838200" cy="228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1" name="Rectangle 8">
            <a:extLst>
              <a:ext uri="{FF2B5EF4-FFF2-40B4-BE49-F238E27FC236}">
                <a16:creationId xmlns:a16="http://schemas.microsoft.com/office/drawing/2014/main" xmlns="" id="{D6A0F6E6-90E9-418A-9538-24274689F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838200" cy="228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2" name="Text Box 9">
            <a:extLst>
              <a:ext uri="{FF2B5EF4-FFF2-40B4-BE49-F238E27FC236}">
                <a16:creationId xmlns:a16="http://schemas.microsoft.com/office/drawing/2014/main" xmlns="" id="{A8280254-04D9-44C2-8D2C-9E0497CD7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4114800"/>
            <a:ext cx="282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0</a:t>
            </a:r>
          </a:p>
        </p:txBody>
      </p:sp>
      <p:sp>
        <p:nvSpPr>
          <p:cNvPr id="18443" name="Text Box 10">
            <a:extLst>
              <a:ext uri="{FF2B5EF4-FFF2-40B4-BE49-F238E27FC236}">
                <a16:creationId xmlns:a16="http://schemas.microsoft.com/office/drawing/2014/main" xmlns="" id="{54ACEA3F-0DE9-4BEC-BC1B-1ABB7DF7B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4343400"/>
            <a:ext cx="282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18444" name="Text Box 11">
            <a:extLst>
              <a:ext uri="{FF2B5EF4-FFF2-40B4-BE49-F238E27FC236}">
                <a16:creationId xmlns:a16="http://schemas.microsoft.com/office/drawing/2014/main" xmlns="" id="{3784991D-CAA9-4DE0-9C36-4A95AF93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054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10</a:t>
            </a:r>
          </a:p>
        </p:txBody>
      </p:sp>
      <p:sp>
        <p:nvSpPr>
          <p:cNvPr id="18445" name="Text Box 12">
            <a:extLst>
              <a:ext uri="{FF2B5EF4-FFF2-40B4-BE49-F238E27FC236}">
                <a16:creationId xmlns:a16="http://schemas.microsoft.com/office/drawing/2014/main" xmlns="" id="{5F82C4EE-F2C5-40AF-BC12-83F0A58A2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11</a:t>
            </a:r>
          </a:p>
        </p:txBody>
      </p:sp>
      <p:sp>
        <p:nvSpPr>
          <p:cNvPr id="18446" name="Text Box 13">
            <a:extLst>
              <a:ext uri="{FF2B5EF4-FFF2-40B4-BE49-F238E27FC236}">
                <a16:creationId xmlns:a16="http://schemas.microsoft.com/office/drawing/2014/main" xmlns="" id="{8E0D96D4-76E8-42C0-8C18-0446639E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5626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12</a:t>
            </a:r>
          </a:p>
        </p:txBody>
      </p:sp>
      <p:sp>
        <p:nvSpPr>
          <p:cNvPr id="18447" name="Rectangle 14">
            <a:extLst>
              <a:ext uri="{FF2B5EF4-FFF2-40B4-BE49-F238E27FC236}">
                <a16:creationId xmlns:a16="http://schemas.microsoft.com/office/drawing/2014/main" xmlns="" id="{8104FD41-851F-4894-AEC6-82F175533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86200"/>
            <a:ext cx="304800" cy="304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8" name="Rectangle 15">
            <a:extLst>
              <a:ext uri="{FF2B5EF4-FFF2-40B4-BE49-F238E27FC236}">
                <a16:creationId xmlns:a16="http://schemas.microsoft.com/office/drawing/2014/main" xmlns="" id="{1C64ED3B-E27A-4159-87A0-F22C6B7D2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267200"/>
            <a:ext cx="304800" cy="304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9" name="Line 16">
            <a:extLst>
              <a:ext uri="{FF2B5EF4-FFF2-40B4-BE49-F238E27FC236}">
                <a16:creationId xmlns:a16="http://schemas.microsoft.com/office/drawing/2014/main" xmlns="" id="{76270048-D804-4CE7-B988-5A11CD7C7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038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7">
            <a:extLst>
              <a:ext uri="{FF2B5EF4-FFF2-40B4-BE49-F238E27FC236}">
                <a16:creationId xmlns:a16="http://schemas.microsoft.com/office/drawing/2014/main" xmlns="" id="{6F91F960-2399-47DD-9732-B4265BEED9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4196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Text Box 18">
            <a:extLst>
              <a:ext uri="{FF2B5EF4-FFF2-40B4-BE49-F238E27FC236}">
                <a16:creationId xmlns:a16="http://schemas.microsoft.com/office/drawing/2014/main" xmlns="" id="{342C07A5-CCC6-4A65-BAD2-9E48EB54968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569244" y="4571206"/>
            <a:ext cx="946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/>
              <a:t>…</a:t>
            </a:r>
          </a:p>
        </p:txBody>
      </p:sp>
      <p:grpSp>
        <p:nvGrpSpPr>
          <p:cNvPr id="18452" name="Group 19">
            <a:extLst>
              <a:ext uri="{FF2B5EF4-FFF2-40B4-BE49-F238E27FC236}">
                <a16:creationId xmlns:a16="http://schemas.microsoft.com/office/drawing/2014/main" xmlns="" id="{EB59AA70-3187-4D86-B6AE-8F3853B2EC77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962400"/>
            <a:ext cx="379413" cy="685800"/>
            <a:chOff x="2640" y="2448"/>
            <a:chExt cx="505" cy="912"/>
          </a:xfrm>
        </p:grpSpPr>
        <p:sp>
          <p:nvSpPr>
            <p:cNvPr id="18525" name="Rectangle 20">
              <a:extLst>
                <a:ext uri="{FF2B5EF4-FFF2-40B4-BE49-F238E27FC236}">
                  <a16:creationId xmlns:a16="http://schemas.microsoft.com/office/drawing/2014/main" xmlns="" id="{72E863C0-9DBE-4931-AB56-7F416EB0F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48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6" name="Rectangle 21">
              <a:extLst>
                <a:ext uri="{FF2B5EF4-FFF2-40B4-BE49-F238E27FC236}">
                  <a16:creationId xmlns:a16="http://schemas.microsoft.com/office/drawing/2014/main" xmlns="" id="{154D945A-1C10-485C-ACC6-66F7EDBA6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92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7" name="Text Box 22">
              <a:extLst>
                <a:ext uri="{FF2B5EF4-FFF2-40B4-BE49-F238E27FC236}">
                  <a16:creationId xmlns:a16="http://schemas.microsoft.com/office/drawing/2014/main" xmlns="" id="{8AF2DDB4-DF2F-4F01-A231-6F7211104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644" y="2712"/>
              <a:ext cx="59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…</a:t>
              </a:r>
            </a:p>
          </p:txBody>
        </p:sp>
        <p:sp>
          <p:nvSpPr>
            <p:cNvPr id="18528" name="Rectangle 23">
              <a:extLst>
                <a:ext uri="{FF2B5EF4-FFF2-40B4-BE49-F238E27FC236}">
                  <a16:creationId xmlns:a16="http://schemas.microsoft.com/office/drawing/2014/main" xmlns="" id="{6A7A53CD-0F09-43EA-A0F8-A3CF09A11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72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9" name="Rectangle 24">
              <a:extLst>
                <a:ext uri="{FF2B5EF4-FFF2-40B4-BE49-F238E27FC236}">
                  <a16:creationId xmlns:a16="http://schemas.microsoft.com/office/drawing/2014/main" xmlns="" id="{128A5E1E-5389-4FDF-9142-50EB102D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216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453" name="Rectangle 25">
            <a:extLst>
              <a:ext uri="{FF2B5EF4-FFF2-40B4-BE49-F238E27FC236}">
                <a16:creationId xmlns:a16="http://schemas.microsoft.com/office/drawing/2014/main" xmlns="" id="{B533B9C6-F9A8-4C31-A396-76DF07A19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54" name="Rectangle 26">
            <a:extLst>
              <a:ext uri="{FF2B5EF4-FFF2-40B4-BE49-F238E27FC236}">
                <a16:creationId xmlns:a16="http://schemas.microsoft.com/office/drawing/2014/main" xmlns="" id="{E2E8FB21-8B02-4625-A445-CDFCF8474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38600"/>
            <a:ext cx="1524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55" name="Rectangle 27">
            <a:extLst>
              <a:ext uri="{FF2B5EF4-FFF2-40B4-BE49-F238E27FC236}">
                <a16:creationId xmlns:a16="http://schemas.microsoft.com/office/drawing/2014/main" xmlns="" id="{E2E6B539-7535-4F46-85E9-C83356FF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1524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56" name="Rectangle 28">
            <a:extLst>
              <a:ext uri="{FF2B5EF4-FFF2-40B4-BE49-F238E27FC236}">
                <a16:creationId xmlns:a16="http://schemas.microsoft.com/office/drawing/2014/main" xmlns="" id="{9AF7816F-04A2-4047-AF81-7B8EC6161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72000"/>
            <a:ext cx="1524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57" name="Line 29">
            <a:extLst>
              <a:ext uri="{FF2B5EF4-FFF2-40B4-BE49-F238E27FC236}">
                <a16:creationId xmlns:a16="http://schemas.microsoft.com/office/drawing/2014/main" xmlns="" id="{C80D5023-192F-4CD2-ABD3-DA8B6BF579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388620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30">
            <a:extLst>
              <a:ext uri="{FF2B5EF4-FFF2-40B4-BE49-F238E27FC236}">
                <a16:creationId xmlns:a16="http://schemas.microsoft.com/office/drawing/2014/main" xmlns="" id="{D2DA91A3-BF8C-4CE3-888F-72743E2EE7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114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31">
            <a:extLst>
              <a:ext uri="{FF2B5EF4-FFF2-40B4-BE49-F238E27FC236}">
                <a16:creationId xmlns:a16="http://schemas.microsoft.com/office/drawing/2014/main" xmlns="" id="{751FA9B7-E988-458D-940B-A4574DFDDA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419600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32">
            <a:extLst>
              <a:ext uri="{FF2B5EF4-FFF2-40B4-BE49-F238E27FC236}">
                <a16:creationId xmlns:a16="http://schemas.microsoft.com/office/drawing/2014/main" xmlns="" id="{338C4161-5804-4AE6-A865-0F78E4DED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572000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33">
            <a:extLst>
              <a:ext uri="{FF2B5EF4-FFF2-40B4-BE49-F238E27FC236}">
                <a16:creationId xmlns:a16="http://schemas.microsoft.com/office/drawing/2014/main" xmlns="" id="{F032571F-BB5E-4B6A-9109-837B0500E8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4343400"/>
            <a:ext cx="1600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62" name="Group 34">
            <a:extLst>
              <a:ext uri="{FF2B5EF4-FFF2-40B4-BE49-F238E27FC236}">
                <a16:creationId xmlns:a16="http://schemas.microsoft.com/office/drawing/2014/main" xmlns="" id="{74E5FD85-1CA0-47FA-88F0-EE1B7B527785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953000"/>
            <a:ext cx="379413" cy="685800"/>
            <a:chOff x="2640" y="2448"/>
            <a:chExt cx="505" cy="912"/>
          </a:xfrm>
        </p:grpSpPr>
        <p:sp>
          <p:nvSpPr>
            <p:cNvPr id="18520" name="Rectangle 35">
              <a:extLst>
                <a:ext uri="{FF2B5EF4-FFF2-40B4-BE49-F238E27FC236}">
                  <a16:creationId xmlns:a16="http://schemas.microsoft.com/office/drawing/2014/main" xmlns="" id="{334E3B04-73D4-4610-A376-42A5B2FB6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48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1" name="Rectangle 36">
              <a:extLst>
                <a:ext uri="{FF2B5EF4-FFF2-40B4-BE49-F238E27FC236}">
                  <a16:creationId xmlns:a16="http://schemas.microsoft.com/office/drawing/2014/main" xmlns="" id="{1BB23795-C56D-487A-A3F9-EEE1EB4A3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92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2" name="Text Box 37">
              <a:extLst>
                <a:ext uri="{FF2B5EF4-FFF2-40B4-BE49-F238E27FC236}">
                  <a16:creationId xmlns:a16="http://schemas.microsoft.com/office/drawing/2014/main" xmlns="" id="{BFE729B3-6DF0-45B6-8B20-A1DBF6EA3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644" y="2712"/>
              <a:ext cx="59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…</a:t>
              </a:r>
            </a:p>
          </p:txBody>
        </p:sp>
        <p:sp>
          <p:nvSpPr>
            <p:cNvPr id="18523" name="Rectangle 38">
              <a:extLst>
                <a:ext uri="{FF2B5EF4-FFF2-40B4-BE49-F238E27FC236}">
                  <a16:creationId xmlns:a16="http://schemas.microsoft.com/office/drawing/2014/main" xmlns="" id="{CC63ED45-7116-4595-9D2F-E44D7A3A1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72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4" name="Rectangle 39">
              <a:extLst>
                <a:ext uri="{FF2B5EF4-FFF2-40B4-BE49-F238E27FC236}">
                  <a16:creationId xmlns:a16="http://schemas.microsoft.com/office/drawing/2014/main" xmlns="" id="{A2A2B058-4334-4C5D-B0E7-F591B88DB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216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8463" name="Group 40">
            <a:extLst>
              <a:ext uri="{FF2B5EF4-FFF2-40B4-BE49-F238E27FC236}">
                <a16:creationId xmlns:a16="http://schemas.microsoft.com/office/drawing/2014/main" xmlns="" id="{6B7E062F-71C8-4179-979E-343D4BBD8D20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267200"/>
            <a:ext cx="379413" cy="685800"/>
            <a:chOff x="2640" y="2448"/>
            <a:chExt cx="505" cy="912"/>
          </a:xfrm>
        </p:grpSpPr>
        <p:sp>
          <p:nvSpPr>
            <p:cNvPr id="18515" name="Rectangle 41">
              <a:extLst>
                <a:ext uri="{FF2B5EF4-FFF2-40B4-BE49-F238E27FC236}">
                  <a16:creationId xmlns:a16="http://schemas.microsoft.com/office/drawing/2014/main" xmlns="" id="{80C8A096-7784-4131-B794-FBD9FD8C2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48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6" name="Rectangle 42">
              <a:extLst>
                <a:ext uri="{FF2B5EF4-FFF2-40B4-BE49-F238E27FC236}">
                  <a16:creationId xmlns:a16="http://schemas.microsoft.com/office/drawing/2014/main" xmlns="" id="{6B157A73-2B96-4C77-9179-F02ACBB3C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92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7" name="Text Box 43">
              <a:extLst>
                <a:ext uri="{FF2B5EF4-FFF2-40B4-BE49-F238E27FC236}">
                  <a16:creationId xmlns:a16="http://schemas.microsoft.com/office/drawing/2014/main" xmlns="" id="{3AA479C0-F5D9-4BCB-8D33-9ED6AA28A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644" y="2712"/>
              <a:ext cx="59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…</a:t>
              </a:r>
            </a:p>
          </p:txBody>
        </p:sp>
        <p:sp>
          <p:nvSpPr>
            <p:cNvPr id="18518" name="Rectangle 44">
              <a:extLst>
                <a:ext uri="{FF2B5EF4-FFF2-40B4-BE49-F238E27FC236}">
                  <a16:creationId xmlns:a16="http://schemas.microsoft.com/office/drawing/2014/main" xmlns="" id="{24E65030-EA67-4E37-BEEA-D9CCA154D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72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9" name="Rectangle 45">
              <a:extLst>
                <a:ext uri="{FF2B5EF4-FFF2-40B4-BE49-F238E27FC236}">
                  <a16:creationId xmlns:a16="http://schemas.microsoft.com/office/drawing/2014/main" xmlns="" id="{2DB84D3C-A002-4B72-84B9-76A9464C2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216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464" name="Rectangle 46">
            <a:extLst>
              <a:ext uri="{FF2B5EF4-FFF2-40B4-BE49-F238E27FC236}">
                <a16:creationId xmlns:a16="http://schemas.microsoft.com/office/drawing/2014/main" xmlns="" id="{2AE76F15-9A53-48ED-81A4-4F9815CD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114800"/>
            <a:ext cx="1524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65" name="Rectangle 47">
            <a:extLst>
              <a:ext uri="{FF2B5EF4-FFF2-40B4-BE49-F238E27FC236}">
                <a16:creationId xmlns:a16="http://schemas.microsoft.com/office/drawing/2014/main" xmlns="" id="{5C792681-BA74-46D4-BE7B-95A9043A1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66" name="Rectangle 48">
            <a:extLst>
              <a:ext uri="{FF2B5EF4-FFF2-40B4-BE49-F238E27FC236}">
                <a16:creationId xmlns:a16="http://schemas.microsoft.com/office/drawing/2014/main" xmlns="" id="{702D1744-FDC1-45B1-8C78-4236FD2F2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648200"/>
            <a:ext cx="1524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67" name="Rectangle 49">
            <a:extLst>
              <a:ext uri="{FF2B5EF4-FFF2-40B4-BE49-F238E27FC236}">
                <a16:creationId xmlns:a16="http://schemas.microsoft.com/office/drawing/2014/main" xmlns="" id="{6CE996C1-3685-4814-BCA4-1A1457CB0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876800"/>
            <a:ext cx="1524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68" name="Line 50">
            <a:extLst>
              <a:ext uri="{FF2B5EF4-FFF2-40B4-BE49-F238E27FC236}">
                <a16:creationId xmlns:a16="http://schemas.microsoft.com/office/drawing/2014/main" xmlns="" id="{C88723FA-5A8F-4EF0-ACC5-EB2A88CE9B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419100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Line 51">
            <a:extLst>
              <a:ext uri="{FF2B5EF4-FFF2-40B4-BE49-F238E27FC236}">
                <a16:creationId xmlns:a16="http://schemas.microsoft.com/office/drawing/2014/main" xmlns="" id="{20F2EF06-F767-4A68-A34B-89CFE1158C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4419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52">
            <a:extLst>
              <a:ext uri="{FF2B5EF4-FFF2-40B4-BE49-F238E27FC236}">
                <a16:creationId xmlns:a16="http://schemas.microsoft.com/office/drawing/2014/main" xmlns="" id="{FC3C5C47-21DC-4CED-B426-089AC3A1BD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4724400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Line 53">
            <a:extLst>
              <a:ext uri="{FF2B5EF4-FFF2-40B4-BE49-F238E27FC236}">
                <a16:creationId xmlns:a16="http://schemas.microsoft.com/office/drawing/2014/main" xmlns="" id="{6C09569A-9B64-4B8E-A911-8F6EE30BD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876800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54">
            <a:extLst>
              <a:ext uri="{FF2B5EF4-FFF2-40B4-BE49-F238E27FC236}">
                <a16:creationId xmlns:a16="http://schemas.microsoft.com/office/drawing/2014/main" xmlns="" id="{E308AE3B-4A3B-445E-9AC8-92F56691C1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5257800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Line 55">
            <a:extLst>
              <a:ext uri="{FF2B5EF4-FFF2-40B4-BE49-F238E27FC236}">
                <a16:creationId xmlns:a16="http://schemas.microsoft.com/office/drawing/2014/main" xmlns="" id="{5C12C7CE-394E-4952-9F92-CD711FD66D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4724400"/>
            <a:ext cx="2057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74" name="Group 56">
            <a:extLst>
              <a:ext uri="{FF2B5EF4-FFF2-40B4-BE49-F238E27FC236}">
                <a16:creationId xmlns:a16="http://schemas.microsoft.com/office/drawing/2014/main" xmlns="" id="{05827A83-F0A8-4CBF-9B1E-0777953A419A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5791200"/>
            <a:ext cx="379413" cy="685800"/>
            <a:chOff x="2640" y="2448"/>
            <a:chExt cx="505" cy="912"/>
          </a:xfrm>
        </p:grpSpPr>
        <p:sp>
          <p:nvSpPr>
            <p:cNvPr id="18510" name="Rectangle 57">
              <a:extLst>
                <a:ext uri="{FF2B5EF4-FFF2-40B4-BE49-F238E27FC236}">
                  <a16:creationId xmlns:a16="http://schemas.microsoft.com/office/drawing/2014/main" xmlns="" id="{1D09D007-AC79-45CB-8863-B038AD960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48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1" name="Rectangle 58">
              <a:extLst>
                <a:ext uri="{FF2B5EF4-FFF2-40B4-BE49-F238E27FC236}">
                  <a16:creationId xmlns:a16="http://schemas.microsoft.com/office/drawing/2014/main" xmlns="" id="{5B2D2A38-6D87-469D-B753-3EEBA9AAD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92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2" name="Text Box 59">
              <a:extLst>
                <a:ext uri="{FF2B5EF4-FFF2-40B4-BE49-F238E27FC236}">
                  <a16:creationId xmlns:a16="http://schemas.microsoft.com/office/drawing/2014/main" xmlns="" id="{B648B6F8-1A63-44D3-A7EB-9458B7F8B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644" y="2712"/>
              <a:ext cx="59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…</a:t>
              </a:r>
            </a:p>
          </p:txBody>
        </p:sp>
        <p:sp>
          <p:nvSpPr>
            <p:cNvPr id="18513" name="Rectangle 60">
              <a:extLst>
                <a:ext uri="{FF2B5EF4-FFF2-40B4-BE49-F238E27FC236}">
                  <a16:creationId xmlns:a16="http://schemas.microsoft.com/office/drawing/2014/main" xmlns="" id="{F4BB1EC0-46AB-4DC1-ABEE-5CE728B4E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72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4" name="Rectangle 61">
              <a:extLst>
                <a:ext uri="{FF2B5EF4-FFF2-40B4-BE49-F238E27FC236}">
                  <a16:creationId xmlns:a16="http://schemas.microsoft.com/office/drawing/2014/main" xmlns="" id="{E1193A01-D2F3-43A8-97D0-9E51DA65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216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8475" name="Group 62">
            <a:extLst>
              <a:ext uri="{FF2B5EF4-FFF2-40B4-BE49-F238E27FC236}">
                <a16:creationId xmlns:a16="http://schemas.microsoft.com/office/drawing/2014/main" xmlns="" id="{61202457-CBD0-4562-8CF0-9871B39B76F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5486400"/>
            <a:ext cx="379413" cy="685800"/>
            <a:chOff x="2640" y="2448"/>
            <a:chExt cx="505" cy="912"/>
          </a:xfrm>
        </p:grpSpPr>
        <p:sp>
          <p:nvSpPr>
            <p:cNvPr id="18505" name="Rectangle 63">
              <a:extLst>
                <a:ext uri="{FF2B5EF4-FFF2-40B4-BE49-F238E27FC236}">
                  <a16:creationId xmlns:a16="http://schemas.microsoft.com/office/drawing/2014/main" xmlns="" id="{A726505A-7184-42E3-B086-0E6ACBC95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48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6" name="Rectangle 64">
              <a:extLst>
                <a:ext uri="{FF2B5EF4-FFF2-40B4-BE49-F238E27FC236}">
                  <a16:creationId xmlns:a16="http://schemas.microsoft.com/office/drawing/2014/main" xmlns="" id="{5EE1BC82-DA5E-414A-85FB-84F33723D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92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7" name="Text Box 65">
              <a:extLst>
                <a:ext uri="{FF2B5EF4-FFF2-40B4-BE49-F238E27FC236}">
                  <a16:creationId xmlns:a16="http://schemas.microsoft.com/office/drawing/2014/main" xmlns="" id="{8EA07243-ECAD-43C7-BC5F-38E854479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644" y="2712"/>
              <a:ext cx="59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…</a:t>
              </a:r>
            </a:p>
          </p:txBody>
        </p:sp>
        <p:sp>
          <p:nvSpPr>
            <p:cNvPr id="18508" name="Rectangle 66">
              <a:extLst>
                <a:ext uri="{FF2B5EF4-FFF2-40B4-BE49-F238E27FC236}">
                  <a16:creationId xmlns:a16="http://schemas.microsoft.com/office/drawing/2014/main" xmlns="" id="{1DFBCFAD-224C-4F1E-AB3D-E97471118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72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9" name="Rectangle 67">
              <a:extLst>
                <a:ext uri="{FF2B5EF4-FFF2-40B4-BE49-F238E27FC236}">
                  <a16:creationId xmlns:a16="http://schemas.microsoft.com/office/drawing/2014/main" xmlns="" id="{9AFA0381-4EB9-4496-95C1-2B8FFC5EA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216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8476" name="Group 68">
            <a:extLst>
              <a:ext uri="{FF2B5EF4-FFF2-40B4-BE49-F238E27FC236}">
                <a16:creationId xmlns:a16="http://schemas.microsoft.com/office/drawing/2014/main" xmlns="" id="{869E7E4F-A0CC-4CD4-9685-AA4AB7F9264F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5410200"/>
            <a:ext cx="379413" cy="685800"/>
            <a:chOff x="2640" y="2448"/>
            <a:chExt cx="505" cy="912"/>
          </a:xfrm>
        </p:grpSpPr>
        <p:sp>
          <p:nvSpPr>
            <p:cNvPr id="18500" name="Rectangle 69">
              <a:extLst>
                <a:ext uri="{FF2B5EF4-FFF2-40B4-BE49-F238E27FC236}">
                  <a16:creationId xmlns:a16="http://schemas.microsoft.com/office/drawing/2014/main" xmlns="" id="{5FC215AA-A94C-41C0-B312-AA5EB721B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48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1" name="Rectangle 70">
              <a:extLst>
                <a:ext uri="{FF2B5EF4-FFF2-40B4-BE49-F238E27FC236}">
                  <a16:creationId xmlns:a16="http://schemas.microsoft.com/office/drawing/2014/main" xmlns="" id="{698FEB23-433C-442B-BFDF-82B9A4AF4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92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2" name="Text Box 71">
              <a:extLst>
                <a:ext uri="{FF2B5EF4-FFF2-40B4-BE49-F238E27FC236}">
                  <a16:creationId xmlns:a16="http://schemas.microsoft.com/office/drawing/2014/main" xmlns="" id="{4D8A2923-56DE-4DB3-A097-B089BA6CA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644" y="2712"/>
              <a:ext cx="59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…</a:t>
              </a:r>
            </a:p>
          </p:txBody>
        </p:sp>
        <p:sp>
          <p:nvSpPr>
            <p:cNvPr id="18503" name="Rectangle 72">
              <a:extLst>
                <a:ext uri="{FF2B5EF4-FFF2-40B4-BE49-F238E27FC236}">
                  <a16:creationId xmlns:a16="http://schemas.microsoft.com/office/drawing/2014/main" xmlns="" id="{BB9DFC16-0AFC-4B2F-A059-A108A1500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72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4" name="Rectangle 73">
              <a:extLst>
                <a:ext uri="{FF2B5EF4-FFF2-40B4-BE49-F238E27FC236}">
                  <a16:creationId xmlns:a16="http://schemas.microsoft.com/office/drawing/2014/main" xmlns="" id="{9CEB6421-D2EE-4882-8D41-95BC8D5B0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216"/>
              <a:ext cx="480" cy="144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477" name="Rectangle 74">
            <a:extLst>
              <a:ext uri="{FF2B5EF4-FFF2-40B4-BE49-F238E27FC236}">
                <a16:creationId xmlns:a16="http://schemas.microsoft.com/office/drawing/2014/main" xmlns="" id="{686E371F-6155-4D3C-8259-B7D6261EB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78" name="Rectangle 75">
            <a:extLst>
              <a:ext uri="{FF2B5EF4-FFF2-40B4-BE49-F238E27FC236}">
                <a16:creationId xmlns:a16="http://schemas.microsoft.com/office/drawing/2014/main" xmlns="" id="{A9445465-37C1-411C-8A73-A5F9AC57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486400"/>
            <a:ext cx="1524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79" name="Rectangle 76">
            <a:extLst>
              <a:ext uri="{FF2B5EF4-FFF2-40B4-BE49-F238E27FC236}">
                <a16:creationId xmlns:a16="http://schemas.microsoft.com/office/drawing/2014/main" xmlns="" id="{87B69786-7FB5-4C53-B83D-FB1F373C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791200"/>
            <a:ext cx="1524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80" name="Rectangle 77">
            <a:extLst>
              <a:ext uri="{FF2B5EF4-FFF2-40B4-BE49-F238E27FC236}">
                <a16:creationId xmlns:a16="http://schemas.microsoft.com/office/drawing/2014/main" xmlns="" id="{34280381-20B5-499E-BA5B-B88DD9CF6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81" name="Line 78">
            <a:extLst>
              <a:ext uri="{FF2B5EF4-FFF2-40B4-BE49-F238E27FC236}">
                <a16:creationId xmlns:a16="http://schemas.microsoft.com/office/drawing/2014/main" xmlns="" id="{D43955A3-9123-467E-83FE-37A402742F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33400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Line 79">
            <a:extLst>
              <a:ext uri="{FF2B5EF4-FFF2-40B4-BE49-F238E27FC236}">
                <a16:creationId xmlns:a16="http://schemas.microsoft.com/office/drawing/2014/main" xmlns="" id="{754F2A9F-3902-485A-913C-EBA24C960E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562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Line 80">
            <a:extLst>
              <a:ext uri="{FF2B5EF4-FFF2-40B4-BE49-F238E27FC236}">
                <a16:creationId xmlns:a16="http://schemas.microsoft.com/office/drawing/2014/main" xmlns="" id="{BA0BE869-31CD-443D-AE0D-215440A1B9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867400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Line 81">
            <a:extLst>
              <a:ext uri="{FF2B5EF4-FFF2-40B4-BE49-F238E27FC236}">
                <a16:creationId xmlns:a16="http://schemas.microsoft.com/office/drawing/2014/main" xmlns="" id="{66F46B57-9748-4F8E-ACD9-C39D91E12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6019800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Line 82">
            <a:extLst>
              <a:ext uri="{FF2B5EF4-FFF2-40B4-BE49-F238E27FC236}">
                <a16:creationId xmlns:a16="http://schemas.microsoft.com/office/drawing/2014/main" xmlns="" id="{BEF3E6F3-6FCC-429E-8717-D0D85299C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7150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Line 83">
            <a:extLst>
              <a:ext uri="{FF2B5EF4-FFF2-40B4-BE49-F238E27FC236}">
                <a16:creationId xmlns:a16="http://schemas.microsoft.com/office/drawing/2014/main" xmlns="" id="{F09D69E4-371C-4D7A-8604-9E8C25FD18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5715000"/>
            <a:ext cx="1676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Line 84">
            <a:extLst>
              <a:ext uri="{FF2B5EF4-FFF2-40B4-BE49-F238E27FC236}">
                <a16:creationId xmlns:a16="http://schemas.microsoft.com/office/drawing/2014/main" xmlns="" id="{E2CA4695-B9C9-4AF0-98C0-7BEEC2E9B6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5638800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8" name="Line 85">
            <a:extLst>
              <a:ext uri="{FF2B5EF4-FFF2-40B4-BE49-F238E27FC236}">
                <a16:creationId xmlns:a16="http://schemas.microsoft.com/office/drawing/2014/main" xmlns="" id="{3BFACD69-E2BB-46CC-8BB1-A8FF915ED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191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86">
            <a:extLst>
              <a:ext uri="{FF2B5EF4-FFF2-40B4-BE49-F238E27FC236}">
                <a16:creationId xmlns:a16="http://schemas.microsoft.com/office/drawing/2014/main" xmlns="" id="{7928CB47-47BF-4763-9D40-DF0D46B40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9738" y="4191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Line 87">
            <a:extLst>
              <a:ext uri="{FF2B5EF4-FFF2-40B4-BE49-F238E27FC236}">
                <a16:creationId xmlns:a16="http://schemas.microsoft.com/office/drawing/2014/main" xmlns="" id="{BF05C93B-350F-4865-8C38-F8B55E94D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95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Line 88">
            <a:extLst>
              <a:ext uri="{FF2B5EF4-FFF2-40B4-BE49-F238E27FC236}">
                <a16:creationId xmlns:a16="http://schemas.microsoft.com/office/drawing/2014/main" xmlns="" id="{A87ABA98-E915-4956-84CC-E2563FDBF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5988" y="4495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Line 89">
            <a:extLst>
              <a:ext uri="{FF2B5EF4-FFF2-40B4-BE49-F238E27FC236}">
                <a16:creationId xmlns:a16="http://schemas.microsoft.com/office/drawing/2014/main" xmlns="" id="{54EDD4CF-2048-4156-80D9-BC2843995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81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90">
            <a:extLst>
              <a:ext uri="{FF2B5EF4-FFF2-40B4-BE49-F238E27FC236}">
                <a16:creationId xmlns:a16="http://schemas.microsoft.com/office/drawing/2014/main" xmlns="" id="{DE722DE3-B208-4710-821A-D53802963F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715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Line 91">
            <a:extLst>
              <a:ext uri="{FF2B5EF4-FFF2-40B4-BE49-F238E27FC236}">
                <a16:creationId xmlns:a16="http://schemas.microsoft.com/office/drawing/2014/main" xmlns="" id="{C3BDE6F6-28CA-4207-AE4D-45C83DF73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6019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Line 92">
            <a:extLst>
              <a:ext uri="{FF2B5EF4-FFF2-40B4-BE49-F238E27FC236}">
                <a16:creationId xmlns:a16="http://schemas.microsoft.com/office/drawing/2014/main" xmlns="" id="{6DD40F93-B40B-4B92-8181-452DD4672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638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6" name="Line 93">
            <a:extLst>
              <a:ext uri="{FF2B5EF4-FFF2-40B4-BE49-F238E27FC236}">
                <a16:creationId xmlns:a16="http://schemas.microsoft.com/office/drawing/2014/main" xmlns="" id="{47A0982C-0E22-48FF-9CBC-EB5EC3D50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5181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7" name="Line 94">
            <a:extLst>
              <a:ext uri="{FF2B5EF4-FFF2-40B4-BE49-F238E27FC236}">
                <a16:creationId xmlns:a16="http://schemas.microsoft.com/office/drawing/2014/main" xmlns="" id="{488AB171-4C8F-4BEA-AE0A-F48B73452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3" y="6019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8" name="Line 95">
            <a:extLst>
              <a:ext uri="{FF2B5EF4-FFF2-40B4-BE49-F238E27FC236}">
                <a16:creationId xmlns:a16="http://schemas.microsoft.com/office/drawing/2014/main" xmlns="" id="{0D255544-F532-4B43-BF52-2523C0D13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4138" y="5715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9" name="Line 96">
            <a:extLst>
              <a:ext uri="{FF2B5EF4-FFF2-40B4-BE49-F238E27FC236}">
                <a16:creationId xmlns:a16="http://schemas.microsoft.com/office/drawing/2014/main" xmlns="" id="{B3F8764C-1108-4DB6-9066-DEC40D7DC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638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05840" y="3600360"/>
              <a:ext cx="6217560" cy="277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9360" y="3595320"/>
                <a:ext cx="6231600" cy="27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1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7A2BF9DE-CD68-4277-8FA2-CCC855F09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Protection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7156B4BA-7A83-4AEC-AA8A-E7ADB7B72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25853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Objects:</a:t>
            </a:r>
            <a:r>
              <a:rPr lang="en-US" altLang="en-US" sz="2400" dirty="0"/>
              <a:t>  individual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Principals:</a:t>
            </a:r>
            <a:r>
              <a:rPr lang="en-US" altLang="en-US" sz="2400" dirty="0"/>
              <a:t>  owner/groups/everyone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Actions:</a:t>
            </a:r>
            <a:r>
              <a:rPr lang="en-US" altLang="en-US" sz="2400" dirty="0"/>
              <a:t>  read/write/execute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This is pretty simple and rigid, but it has proven to be about what we can handle!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99120" y="1070640"/>
              <a:ext cx="7675200" cy="163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080" y="1066320"/>
                <a:ext cx="7684560" cy="164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4F0A01B-C410-4E74-82AD-8C10DF17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File system consistency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7B049B56-B140-4FDC-836F-FD8D76FCE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227060" cy="33239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Both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-nodes and file blocks are cached in memory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The </a:t>
            </a:r>
            <a:r>
              <a:rPr lang="ja-JP" altLang="en-US" sz="2400" dirty="0"/>
              <a:t>“</a:t>
            </a:r>
            <a:r>
              <a:rPr lang="en-US" altLang="ja-JP" sz="2400" dirty="0"/>
              <a:t>sync</a:t>
            </a:r>
            <a:r>
              <a:rPr lang="ja-JP" altLang="en-US" sz="2400" dirty="0"/>
              <a:t>”</a:t>
            </a:r>
            <a:r>
              <a:rPr lang="en-US" altLang="ja-JP" sz="2400" dirty="0"/>
              <a:t> command forces memory-resident disk information to be written to disk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system does a sync every few seconds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 crash or power failure between sync’</a:t>
            </a:r>
            <a:r>
              <a:rPr lang="en-US" altLang="ja-JP" sz="2400" dirty="0"/>
              <a:t>s can leave an inconsistent disk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You could reduce the frequency of problems by reducing caching or via write-through, but performance would suffer big-time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57360" y="1827720"/>
              <a:ext cx="6171480" cy="3539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680" y="1821960"/>
                <a:ext cx="6180480" cy="355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58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887B1B74-653D-4CAB-94A6-7C29AF24C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r>
              <a:rPr lang="en-US" altLang="en-US" sz="3200" dirty="0"/>
              <a:t>Consistency of the Flat file system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xmlns="" id="{D8D044A8-FE4F-49E0-BD79-257EEC7F2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40626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Is each block accounted for?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Belongs to precisely one file or is on free 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What to do if in multiple files?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Mark-and-sweep garbage collection of disk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Start with bitmap (one bit per block) of zeros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For every </a:t>
            </a:r>
            <a:r>
              <a:rPr lang="en-US" altLang="en-US" sz="2400" dirty="0" err="1"/>
              <a:t>inode</a:t>
            </a:r>
            <a:r>
              <a:rPr lang="en-US" altLang="en-US" sz="2400" dirty="0"/>
              <a:t>, walk allocation tree setting bits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Walk free list setting bits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Bits that are one along the way?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Bits that are zero at the end?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35840" y="1044000"/>
              <a:ext cx="7719840" cy="5537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360" y="1040760"/>
                <a:ext cx="7734240" cy="55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4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951E959F-7C9A-41B4-AB65-CD02B05FE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65667"/>
            <a:ext cx="7315200" cy="492443"/>
          </a:xfrm>
        </p:spPr>
        <p:txBody>
          <a:bodyPr/>
          <a:lstStyle/>
          <a:p>
            <a:pPr algn="ctr"/>
            <a:r>
              <a:rPr lang="en-US" altLang="en-US" sz="3200" dirty="0"/>
              <a:t>Consistency of the directory structure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C429CB3D-39CB-4C48-8597-2E8F38323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22159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Verify that directories form a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Start with vector of counters, one per </a:t>
            </a:r>
            <a:r>
              <a:rPr lang="en-US" altLang="en-US" sz="2400" dirty="0" err="1"/>
              <a:t>inode</a:t>
            </a:r>
            <a:r>
              <a:rPr lang="en-US" altLang="en-US" sz="2400" dirty="0"/>
              <a:t>, set to zero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Perform tree walk of directories, adjusting counters on every name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At end, counters must equal link 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What do you do when they don’t?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14480" y="1883880"/>
              <a:ext cx="7224840" cy="4056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920" y="1879200"/>
                <a:ext cx="7238880" cy="40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7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098">
            <a:extLst>
              <a:ext uri="{FF2B5EF4-FFF2-40B4-BE49-F238E27FC236}">
                <a16:creationId xmlns:a16="http://schemas.microsoft.com/office/drawing/2014/main" xmlns="" id="{74E48CC7-373C-4B6C-9AD7-B7EF8B4EB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File System mission</a:t>
            </a:r>
          </a:p>
        </p:txBody>
      </p:sp>
      <p:sp>
        <p:nvSpPr>
          <p:cNvPr id="3076" name="Rectangle 4099">
            <a:extLst>
              <a:ext uri="{FF2B5EF4-FFF2-40B4-BE49-F238E27FC236}">
                <a16:creationId xmlns:a16="http://schemas.microsoft.com/office/drawing/2014/main" xmlns="" id="{5E7EB080-6CB2-4928-A3BD-80C7DB476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08035"/>
            <a:ext cx="8074659" cy="44935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The concept of a file system is simple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the implementation of the abstraction for secondary storage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abstraction =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logical organization of files into directories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the directory hierarchy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sharing of data between processes, people and machines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access control, consistency,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The discussion on file systems often center around two concepts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There is the on-disk structure (i.e., how is the data persistently stored on secondary storage)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There is the software component that manages the storage and communicates with the user to store and retrieve data (hopefully without any loss of information)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4360" y="1111680"/>
              <a:ext cx="7841880" cy="5556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520" y="1106640"/>
                <a:ext cx="7853400" cy="556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58F06408-1F75-4AB6-9B86-21331B226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Journaling File Systems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88F8D6F6-7381-4A06-83A2-F3A6A2DBF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49689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Became popular ~2002, but date to early 80</a:t>
            </a:r>
            <a:r>
              <a:rPr lang="ja-JP" altLang="en-US" sz="2400" dirty="0"/>
              <a:t>’</a:t>
            </a:r>
            <a:r>
              <a:rPr lang="en-US" altLang="ja-JP" sz="2400" dirty="0"/>
              <a:t>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There are several options that differ in their details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Ntfs</a:t>
            </a:r>
            <a:r>
              <a:rPr lang="en-US" altLang="en-US" sz="2400" dirty="0"/>
              <a:t> (Windows), Ext3 (Linux), </a:t>
            </a:r>
            <a:r>
              <a:rPr lang="en-US" altLang="en-US" sz="2400" dirty="0" err="1"/>
              <a:t>ReiserFS</a:t>
            </a:r>
            <a:r>
              <a:rPr lang="en-US" altLang="en-US" sz="2400" dirty="0"/>
              <a:t> (Linux), XFS (</a:t>
            </a:r>
            <a:r>
              <a:rPr lang="en-US" altLang="en-US" sz="2400" dirty="0" err="1"/>
              <a:t>Irix</a:t>
            </a:r>
            <a:r>
              <a:rPr lang="en-US" altLang="en-US" sz="2400" dirty="0"/>
              <a:t>), JFS (Solaris)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Basic idea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update metadata, or all data, </a:t>
            </a:r>
            <a:r>
              <a:rPr lang="en-US" altLang="en-US" sz="2400" i="1" dirty="0"/>
              <a:t>transactionally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ja-JP" sz="2400" i="1" dirty="0"/>
              <a:t>“all or nothing</a:t>
            </a:r>
            <a:r>
              <a:rPr lang="ja-JP" altLang="en-US" sz="2400" i="1" dirty="0"/>
              <a:t>”</a:t>
            </a:r>
            <a:endParaRPr lang="en-US" altLang="ja-JP" sz="2400" i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i="1" dirty="0"/>
              <a:t>Failure atomicity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if a crash occurs, you may lose a bit of work, but the disk will be in a consistent state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more precisely, you will be able to quickly get it to a consistent state by using the transaction log/journal – rather than scanning every disk block and checking sanity conditions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38680" y="1149840"/>
              <a:ext cx="5634720" cy="1536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5440" y="1144440"/>
                <a:ext cx="5642640" cy="154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04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359D660E-2419-48E5-8F8D-4218A2E9F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65667"/>
            <a:ext cx="7162800" cy="430887"/>
          </a:xfrm>
        </p:spPr>
        <p:txBody>
          <a:bodyPr/>
          <a:lstStyle/>
          <a:p>
            <a:pPr algn="ctr"/>
            <a:r>
              <a:rPr lang="en-US" altLang="en-US" sz="2800" dirty="0"/>
              <a:t>Why are journaling file systems so popular?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xmlns="" id="{43B9D340-0BB4-4532-9EA7-3B73E33C1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44319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In any file system buffering is necessary for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But suppose a crash occurs during a file creation: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Allocate a free </a:t>
            </a:r>
            <a:r>
              <a:rPr lang="en-US" altLang="en-US" sz="2400" dirty="0" err="1"/>
              <a:t>inode</a:t>
            </a:r>
            <a:endParaRPr lang="en-US" alt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Point directory entry at the new </a:t>
            </a:r>
            <a:r>
              <a:rPr lang="en-US" altLang="en-US" sz="2400" dirty="0" err="1"/>
              <a:t>inode</a:t>
            </a: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In general, after a crash the disk data structures may be in an inconsistent state</a:t>
            </a:r>
          </a:p>
          <a:p>
            <a:pPr marL="838200" lvl="1" indent="-381000">
              <a:buFont typeface="Arial" panose="020B0604020202020204" pitchFamily="34" charset="0"/>
              <a:buChar char="•"/>
            </a:pPr>
            <a:r>
              <a:rPr lang="en-US" altLang="en-US" sz="2400" dirty="0"/>
              <a:t>metadata updated but data not</a:t>
            </a:r>
          </a:p>
          <a:p>
            <a:pPr marL="838200" lvl="1" indent="-381000">
              <a:buFont typeface="Arial" panose="020B0604020202020204" pitchFamily="34" charset="0"/>
              <a:buChar char="•"/>
            </a:pPr>
            <a:r>
              <a:rPr lang="en-US" altLang="en-US" sz="2400" dirty="0"/>
              <a:t>data updated but metadata not</a:t>
            </a:r>
          </a:p>
          <a:p>
            <a:pPr marL="838200" lvl="1" indent="-381000">
              <a:buFont typeface="Arial" panose="020B0604020202020204" pitchFamily="34" charset="0"/>
              <a:buChar char="•"/>
            </a:pPr>
            <a:r>
              <a:rPr lang="en-US" altLang="en-US" sz="2400" dirty="0"/>
              <a:t>either or both partially updated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fsck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-check, d-check) are </a:t>
            </a:r>
            <a:r>
              <a:rPr lang="en-US" altLang="en-US" sz="2400" i="1" dirty="0"/>
              <a:t>very</a:t>
            </a:r>
            <a:r>
              <a:rPr lang="en-US" altLang="en-US" sz="2400" dirty="0"/>
              <a:t> slow</a:t>
            </a:r>
          </a:p>
          <a:p>
            <a:pPr marL="838200" lvl="1" indent="-381000">
              <a:buFont typeface="Arial" panose="020B0604020202020204" pitchFamily="34" charset="0"/>
              <a:buChar char="•"/>
            </a:pPr>
            <a:r>
              <a:rPr lang="en-US" altLang="en-US" sz="2400" dirty="0"/>
              <a:t>must touch every block</a:t>
            </a:r>
          </a:p>
          <a:p>
            <a:pPr marL="838200" lvl="1" indent="-381000">
              <a:buFont typeface="Arial" panose="020B0604020202020204" pitchFamily="34" charset="0"/>
              <a:buChar char="•"/>
            </a:pPr>
            <a:r>
              <a:rPr lang="en-US" altLang="en-US" sz="2400" dirty="0"/>
              <a:t>worse as disks get larger!</a:t>
            </a:r>
          </a:p>
        </p:txBody>
      </p:sp>
    </p:spTree>
    <p:extLst>
      <p:ext uri="{BB962C8B-B14F-4D97-AF65-F5344CB8AC3E}">
        <p14:creationId xmlns:p14="http://schemas.microsoft.com/office/powerpoint/2010/main" val="31072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BAEE7066-D871-4917-A9FB-AD6F92ABA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Where is the Data?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7948217F-1374-45A6-956E-00D768F50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48013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In the file systems we have seen already, the data is in two places: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On disk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In in-memory caches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The caches are crucial to performance, but also the source of the potential </a:t>
            </a:r>
            <a:r>
              <a:rPr lang="ja-JP" altLang="en-US" sz="2400" dirty="0"/>
              <a:t>“</a:t>
            </a:r>
            <a:r>
              <a:rPr lang="en-US" altLang="ja-JP" sz="2400" dirty="0"/>
              <a:t>corruption on crash</a:t>
            </a:r>
            <a:r>
              <a:rPr lang="ja-JP" altLang="en-US" sz="2400" dirty="0"/>
              <a:t>”</a:t>
            </a:r>
            <a:r>
              <a:rPr lang="en-US" altLang="ja-JP" sz="2400" dirty="0"/>
              <a:t>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The basic idea of the solution: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Always leave </a:t>
            </a:r>
            <a:r>
              <a:rPr lang="ja-JP" altLang="en-US" sz="2400" dirty="0"/>
              <a:t>“</a:t>
            </a:r>
            <a:r>
              <a:rPr lang="en-US" altLang="ja-JP" sz="2400" dirty="0"/>
              <a:t>home copy</a:t>
            </a:r>
            <a:r>
              <a:rPr lang="ja-JP" altLang="en-US" sz="2400" dirty="0"/>
              <a:t>”</a:t>
            </a:r>
            <a:r>
              <a:rPr lang="en-US" altLang="ja-JP" sz="2400" dirty="0"/>
              <a:t> of data in a consistent state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Make updates persistent by writing them to a sequential (chronological) journal partition/file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At your leisure, push the updates (in order) to the home copies and reclaim the journal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Or, make sure log is written before updates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21760" y="3942360"/>
              <a:ext cx="1886400" cy="643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5280" y="3935880"/>
                <a:ext cx="1901880" cy="65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5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3E1E6429-E489-461A-8F0A-843D2F35F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Undo/Redo log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xmlns="" id="{48E78CD7-8DDD-4E0A-9D9E-AE57760E7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303260" cy="48013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Log:  an append-only file containing log records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&lt;start t&gt;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transaction t has begun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&lt;</a:t>
            </a:r>
            <a:r>
              <a:rPr lang="en-US" altLang="en-US" sz="2400" dirty="0" err="1"/>
              <a:t>t,x,v</a:t>
            </a:r>
            <a:r>
              <a:rPr lang="en-US" altLang="en-US" sz="2400" dirty="0"/>
              <a:t>&gt;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transaction t has updated block x and its new value is v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Can log block </a:t>
            </a:r>
            <a:r>
              <a:rPr lang="ja-JP" altLang="en-US" sz="2400" dirty="0"/>
              <a:t>“</a:t>
            </a:r>
            <a:r>
              <a:rPr lang="en-US" altLang="ja-JP" sz="2400" dirty="0"/>
              <a:t>diffs</a:t>
            </a:r>
            <a:r>
              <a:rPr lang="ja-JP" altLang="en-US" sz="2400" dirty="0"/>
              <a:t>”</a:t>
            </a:r>
            <a:r>
              <a:rPr lang="en-US" altLang="ja-JP" sz="2400" dirty="0"/>
              <a:t> instead of full blocks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Can log </a:t>
            </a:r>
            <a:r>
              <a:rPr lang="en-US" altLang="en-US" sz="2400" i="1" dirty="0"/>
              <a:t>operations</a:t>
            </a:r>
            <a:r>
              <a:rPr lang="en-US" altLang="en-US" sz="2400" dirty="0"/>
              <a:t> instead of data (operations must be idempotent and undoable)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&lt;commit t&gt;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transaction t has committed – updates will survive a crash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Committing involves writing the records – the home data needn’t be updated at this time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44080" y="134280"/>
              <a:ext cx="7643880" cy="4829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040" y="129600"/>
                <a:ext cx="7653600" cy="48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6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A8A9A56A-FBC8-4530-8967-5A8B8AE53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If a crash occurs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5840DCBC-72B4-42F6-A04B-DB1BF53E0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40626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Open the log and parse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&lt;start&gt; &lt;commit&gt; =&gt; committed transactions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&lt;start&gt; no &lt;commit&gt; =&gt; uncommitted transactions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Redo committed transactions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Re-execute updates from all committed transactions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Aside: note that update (write) is </a:t>
            </a:r>
            <a:r>
              <a:rPr lang="en-US" altLang="en-US" sz="2400" i="1" dirty="0"/>
              <a:t>idempotent</a:t>
            </a:r>
            <a:r>
              <a:rPr lang="en-US" altLang="en-US" sz="2400" dirty="0"/>
              <a:t>: can be done any positive number of times with the same result.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Undo uncommitted transactions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Undo updates from all uncommitted transactions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Write “compensating log records” to avoid work in case we crash during the undo phase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80160" y="2057400"/>
              <a:ext cx="5866920" cy="1784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4760" y="2054520"/>
                <a:ext cx="5880600" cy="17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C7506865-F999-42D9-A94A-48C661020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Managing the Log Space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D191B05D-F001-47D9-BB77-E46290D05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25853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 cleaner thread walks the log in order, updating the home locations (on disk, not the cache!) of updates in each transaction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Note that idempotence is important here – may crash while cleaning is going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Once a transaction has been reflected to the home blocks, it can be deleted from the log</a:t>
            </a:r>
          </a:p>
        </p:txBody>
      </p:sp>
    </p:spTree>
    <p:extLst>
      <p:ext uri="{BB962C8B-B14F-4D97-AF65-F5344CB8AC3E}">
        <p14:creationId xmlns:p14="http://schemas.microsoft.com/office/powerpoint/2010/main" val="32310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938A0152-FB61-4F90-9213-E40FFFF24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Impact on performance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1B2FA847-5D1F-448B-BC36-5AAE2F3E3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25853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The log is a big contiguous write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very efficient, but it IS another I/O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And you do fewer scattered synchronous writes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very costly in terms of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So journaling file systems can actually improve performance (but not in a busy system!)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As well as making recovery very efficient</a:t>
            </a:r>
          </a:p>
        </p:txBody>
      </p:sp>
    </p:spTree>
    <p:extLst>
      <p:ext uri="{BB962C8B-B14F-4D97-AF65-F5344CB8AC3E}">
        <p14:creationId xmlns:p14="http://schemas.microsoft.com/office/powerpoint/2010/main" val="12583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9387" y="465667"/>
            <a:ext cx="11658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N</a:t>
            </a:r>
            <a:r>
              <a:rPr sz="3200" spc="10" dirty="0"/>
              <a:t>T</a:t>
            </a:r>
            <a:r>
              <a:rPr sz="3200" spc="-60" dirty="0"/>
              <a:t>F</a:t>
            </a:r>
            <a:r>
              <a:rPr sz="3200" dirty="0"/>
              <a:t>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8035"/>
            <a:ext cx="8227060" cy="4674357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15" dirty="0">
                <a:latin typeface="Calibri"/>
                <a:cs typeface="Calibri"/>
              </a:rPr>
              <a:t>Developed for Windows NT in the early 1990’s</a:t>
            </a: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Master </a:t>
            </a:r>
            <a:r>
              <a:rPr sz="2400" dirty="0">
                <a:latin typeface="Calibri"/>
                <a:cs typeface="Calibri"/>
              </a:rPr>
              <a:t>File </a:t>
            </a:r>
            <a:r>
              <a:rPr sz="2400" spc="-50" dirty="0">
                <a:latin typeface="Calibri"/>
                <a:cs typeface="Calibri"/>
              </a:rPr>
              <a:t>Table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Flexible </a:t>
            </a:r>
            <a:r>
              <a:rPr sz="2000" dirty="0">
                <a:latin typeface="Calibri"/>
                <a:cs typeface="Calibri"/>
              </a:rPr>
              <a:t>1KB </a:t>
            </a:r>
            <a:r>
              <a:rPr sz="2000" spc="-25" dirty="0">
                <a:latin typeface="Calibri"/>
                <a:cs typeface="Calibri"/>
              </a:rPr>
              <a:t>storage for </a:t>
            </a:r>
            <a:r>
              <a:rPr sz="2000" spc="-20" dirty="0">
                <a:latin typeface="Calibri"/>
                <a:cs typeface="Calibri"/>
              </a:rPr>
              <a:t>metadata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data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Extents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Block </a:t>
            </a:r>
            <a:r>
              <a:rPr sz="2000" spc="-20" dirty="0">
                <a:latin typeface="Calibri"/>
                <a:cs typeface="Calibri"/>
              </a:rPr>
              <a:t>pointers cover </a:t>
            </a:r>
            <a:r>
              <a:rPr sz="2000" spc="-5" dirty="0">
                <a:latin typeface="Calibri"/>
                <a:cs typeface="Calibri"/>
              </a:rPr>
              <a:t>runs of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blocks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Similar </a:t>
            </a:r>
            <a:r>
              <a:rPr sz="2000" spc="-10" dirty="0">
                <a:latin typeface="Calibri"/>
                <a:cs typeface="Calibri"/>
              </a:rPr>
              <a:t>approach </a:t>
            </a:r>
            <a:r>
              <a:rPr sz="2000" spc="-5" dirty="0">
                <a:latin typeface="Calibri"/>
                <a:cs typeface="Calibri"/>
              </a:rPr>
              <a:t>in linux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(ext4)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File </a:t>
            </a:r>
            <a:r>
              <a:rPr sz="2000" spc="-20" dirty="0">
                <a:latin typeface="Calibri"/>
                <a:cs typeface="Calibri"/>
              </a:rPr>
              <a:t>create </a:t>
            </a:r>
            <a:r>
              <a:rPr sz="2000" spc="-10" dirty="0">
                <a:latin typeface="Calibri"/>
                <a:cs typeface="Calibri"/>
              </a:rPr>
              <a:t>can </a:t>
            </a:r>
            <a:r>
              <a:rPr sz="2000" spc="-15" dirty="0">
                <a:latin typeface="Calibri"/>
                <a:cs typeface="Calibri"/>
              </a:rPr>
              <a:t>provide </a:t>
            </a:r>
            <a:r>
              <a:rPr sz="2000" spc="-10" dirty="0">
                <a:latin typeface="Calibri"/>
                <a:cs typeface="Calibri"/>
              </a:rPr>
              <a:t>hint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size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file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Journalling </a:t>
            </a:r>
            <a:r>
              <a:rPr sz="2400" spc="-25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reliability</a:t>
            </a:r>
            <a:endParaRPr lang="en-US" sz="2400" spc="-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Calibri"/>
                <a:cs typeface="Calibri"/>
              </a:rPr>
              <a:t>A basic underlying design principle:  Everything on the disk is represented as a file and accessible through the usual file operations (read, write, etc.)</a:t>
            </a:r>
            <a:endParaRPr sz="2400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60600" y="289440"/>
              <a:ext cx="6849000" cy="5194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640" y="285480"/>
                <a:ext cx="6859440" cy="52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0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6FA3B-D18F-4138-A81E-7C2DB31F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sz="3200" dirty="0"/>
              <a:t>NTFS disk layout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28960" y="489600"/>
              <a:ext cx="8684280" cy="6209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200" y="485280"/>
                <a:ext cx="8696880" cy="62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0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1943" y="465667"/>
            <a:ext cx="34397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NTFS </a:t>
            </a:r>
            <a:r>
              <a:rPr sz="3200" spc="-5" dirty="0"/>
              <a:t>Small</a:t>
            </a:r>
            <a:r>
              <a:rPr sz="3200" spc="-50" dirty="0"/>
              <a:t> </a:t>
            </a:r>
            <a:r>
              <a:rPr sz="3200" dirty="0"/>
              <a:t>File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9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70040" y="1445040"/>
              <a:ext cx="8013600" cy="2941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640" y="1437840"/>
                <a:ext cx="8026920" cy="29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47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7A9D91DE-0D05-4601-AFC1-C850E6658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Files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xmlns="" id="{E8638096-20FD-455F-AD69-116DC64A6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4321183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 file is a collection of data with some properties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contents, size, owner, last read/write time, protection …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Files may also have types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understood by file system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device, directory, symbolic link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understood by other parts of OS or by runtime libraries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executable, </a:t>
            </a:r>
            <a:r>
              <a:rPr lang="en-US" altLang="en-US" sz="2000" dirty="0" err="1"/>
              <a:t>dll</a:t>
            </a:r>
            <a:r>
              <a:rPr lang="en-US" altLang="en-US" sz="2000" dirty="0"/>
              <a:t>, source code, object code, text file, …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Type can be encoded in the file’</a:t>
            </a:r>
            <a:r>
              <a:rPr lang="en-US" altLang="ja-JP" sz="2400" dirty="0"/>
              <a:t>s name or contents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Windows encodes type in name (and contents)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.com, .exe, .bat, .</a:t>
            </a:r>
            <a:r>
              <a:rPr lang="en-US" altLang="en-US" sz="2000" dirty="0" err="1"/>
              <a:t>dll</a:t>
            </a:r>
            <a:r>
              <a:rPr lang="en-US" altLang="en-US" sz="2000" dirty="0"/>
              <a:t>, .jpg, .mov, .mp3, …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Old Mac OS stored the name of the creating program along with the file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Unix does both as well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in content via magic numbers or initial characters (e.g., #!)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3000" y="875520"/>
              <a:ext cx="6075000" cy="394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040" y="870480"/>
                <a:ext cx="6082200" cy="395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9055" y="465667"/>
            <a:ext cx="546608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NTFS Medium-Sized</a:t>
            </a:r>
            <a:r>
              <a:rPr sz="3200" spc="-20" dirty="0"/>
              <a:t> </a:t>
            </a:r>
            <a:r>
              <a:rPr sz="3200" dirty="0"/>
              <a:t>File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81100"/>
            <a:ext cx="9144000" cy="5135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93840" y="32400"/>
              <a:ext cx="7456320" cy="6031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9160" y="27000"/>
                <a:ext cx="7466400" cy="60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91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0170" y="465667"/>
            <a:ext cx="43840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NTFS </a:t>
            </a:r>
            <a:r>
              <a:rPr sz="3200" spc="-10" dirty="0"/>
              <a:t>Indirect</a:t>
            </a:r>
            <a:r>
              <a:rPr sz="3200" spc="-55" dirty="0"/>
              <a:t> </a:t>
            </a:r>
            <a:r>
              <a:rPr sz="3200" dirty="0"/>
              <a:t>Block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901700"/>
            <a:ext cx="9144000" cy="595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211920" y="4595760"/>
              <a:ext cx="3378240" cy="150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9040" y="4590000"/>
                <a:ext cx="3383640" cy="1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3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167"/>
            <a:ext cx="9144000" cy="670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11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302" y="465667"/>
            <a:ext cx="45535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Directories </a:t>
            </a:r>
            <a:r>
              <a:rPr sz="3200" spc="-20" dirty="0"/>
              <a:t>Are</a:t>
            </a:r>
            <a:r>
              <a:rPr sz="3200" spc="-45" dirty="0"/>
              <a:t> </a:t>
            </a:r>
            <a:r>
              <a:rPr sz="3200" spc="-5" dirty="0"/>
              <a:t>Files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9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92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3613" y="465667"/>
            <a:ext cx="61766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Recursive </a:t>
            </a:r>
            <a:r>
              <a:rPr sz="3200" spc="-5" dirty="0"/>
              <a:t>Filename</a:t>
            </a:r>
            <a:r>
              <a:rPr sz="3200" spc="-20" dirty="0"/>
              <a:t> </a:t>
            </a:r>
            <a:r>
              <a:rPr sz="3200" spc="-10" dirty="0"/>
              <a:t>Lookup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9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5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843" y="465667"/>
            <a:ext cx="377062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Directory</a:t>
            </a:r>
            <a:r>
              <a:rPr sz="3200" spc="-65" dirty="0"/>
              <a:t> </a:t>
            </a:r>
            <a:r>
              <a:rPr sz="3200" spc="-25" dirty="0"/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12900"/>
            <a:ext cx="8229600" cy="4529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08667"/>
            <a:ext cx="7987030" cy="960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383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800" spc="-10" dirty="0">
                <a:latin typeface="Calibri"/>
                <a:cs typeface="Calibri"/>
              </a:rPr>
              <a:t>Directory </a:t>
            </a:r>
            <a:r>
              <a:rPr sz="2800" spc="-25" dirty="0">
                <a:latin typeface="Calibri"/>
                <a:cs typeface="Calibri"/>
              </a:rPr>
              <a:t>stored </a:t>
            </a:r>
            <a:r>
              <a:rPr sz="2800" dirty="0">
                <a:latin typeface="Calibri"/>
                <a:cs typeface="Calibri"/>
              </a:rPr>
              <a:t>as 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file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ts val="3835"/>
              </a:lnSpc>
              <a:buFont typeface="Arial" panose="020B0604020202020204" pitchFamily="34" charset="0"/>
              <a:buChar char="•"/>
            </a:pPr>
            <a:r>
              <a:rPr sz="2800" spc="-5" dirty="0">
                <a:latin typeface="Calibri"/>
                <a:cs typeface="Calibri"/>
              </a:rPr>
              <a:t>Linear </a:t>
            </a:r>
            <a:r>
              <a:rPr sz="2800" spc="-15" dirty="0">
                <a:latin typeface="Calibri"/>
                <a:cs typeface="Calibri"/>
              </a:rPr>
              <a:t>search to </a:t>
            </a:r>
            <a:r>
              <a:rPr sz="2800" spc="-5" dirty="0">
                <a:latin typeface="Calibri"/>
                <a:cs typeface="Calibri"/>
              </a:rPr>
              <a:t>find filename </a:t>
            </a:r>
            <a:r>
              <a:rPr sz="2800" dirty="0">
                <a:latin typeface="Calibri"/>
                <a:cs typeface="Calibri"/>
              </a:rPr>
              <a:t>(small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directories)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57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703" y="465667"/>
            <a:ext cx="57632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Large </a:t>
            </a:r>
            <a:r>
              <a:rPr sz="3200" spc="-10" dirty="0"/>
              <a:t>Directories: </a:t>
            </a:r>
            <a:r>
              <a:rPr sz="3200" dirty="0"/>
              <a:t>B</a:t>
            </a:r>
            <a:r>
              <a:rPr sz="3200" spc="-15" dirty="0"/>
              <a:t> </a:t>
            </a:r>
            <a:r>
              <a:rPr sz="3200" spc="-70" dirty="0"/>
              <a:t>Trees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054100"/>
            <a:ext cx="9144000" cy="580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77920" y="658080"/>
              <a:ext cx="200520" cy="214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3960" y="654120"/>
                <a:ext cx="208800" cy="2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89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7805" y="465667"/>
            <a:ext cx="564838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Large </a:t>
            </a:r>
            <a:r>
              <a:rPr sz="2800" spc="-10" dirty="0"/>
              <a:t>Directories:</a:t>
            </a:r>
            <a:r>
              <a:rPr sz="2800" spc="-25" dirty="0"/>
              <a:t> 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028700"/>
            <a:ext cx="9144000" cy="570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3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84DB8-0938-4777-A5C0-74159745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sz="3200" dirty="0"/>
              <a:t>NTFS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871E29-9DDA-4B77-A8FC-EF98F7493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940" y="1508035"/>
            <a:ext cx="8072119" cy="33239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Journaling (logging) for quick recovery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Individual lossless file compression and sparse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Symbolic links and hard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Unicode Filenames with accompanying collation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Random and sequential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Able to extend (i.e., add disks) to a volume.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Fragmentation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obscure feature (?) to handle legacy apps that used short 8.3 (Eight Dot Three) names.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73280" y="270360"/>
              <a:ext cx="6940800" cy="3843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760" y="266400"/>
                <a:ext cx="6946200" cy="38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7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788" y="533400"/>
            <a:ext cx="567042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spc="-25" dirty="0"/>
              <a:t>Programming Interface</a:t>
            </a:r>
            <a:endParaRPr sz="3200"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87177"/>
            <a:ext cx="8379460" cy="5211683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The usual APIs plus maybe a few surprises</a:t>
            </a:r>
          </a:p>
          <a:p>
            <a:pPr marL="812800" lvl="1" indent="-342900"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Open, close, read, write, …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Files and Directories, the object we play with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Finding and Enumerating entries in a directory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Watching for changes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How do we delete a file?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Renaming or moving files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Sequential access versus random access.  Who remembers the last access point?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Shared opens and files locks</a:t>
            </a: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24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44760" y="2382120"/>
              <a:ext cx="6516360" cy="3835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800" y="2378880"/>
                <a:ext cx="6525000" cy="38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16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741E286B-00E0-43E8-AB87-7D9FD1A63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Basic operations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xmlns="" id="{DD5DAAFF-604C-4FCF-A711-E12C84B44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71600"/>
            <a:ext cx="396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/>
              <a:t>Windows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CreateFile</a:t>
            </a:r>
            <a:r>
              <a:rPr lang="en-US" altLang="en-US" dirty="0"/>
              <a:t>(name, CREATE)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CreateFile</a:t>
            </a:r>
            <a:r>
              <a:rPr lang="en-US" altLang="en-US" dirty="0"/>
              <a:t>(name, OPEN)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ReadFile</a:t>
            </a:r>
            <a:r>
              <a:rPr lang="en-US" altLang="en-US" dirty="0"/>
              <a:t>(handle, …)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WriteFile</a:t>
            </a:r>
            <a:r>
              <a:rPr lang="en-US" altLang="en-US" dirty="0"/>
              <a:t>(handle, …)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FlushFileBuffers</a:t>
            </a:r>
            <a:r>
              <a:rPr lang="en-US" altLang="en-US" dirty="0"/>
              <a:t>(handle, …)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SetFilePointer</a:t>
            </a:r>
            <a:r>
              <a:rPr lang="en-US" altLang="en-US" dirty="0"/>
              <a:t>(handle, …)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CloseHandle</a:t>
            </a:r>
            <a:r>
              <a:rPr lang="en-US" altLang="en-US" dirty="0"/>
              <a:t>(handle, …)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DeleteFile</a:t>
            </a:r>
            <a:r>
              <a:rPr lang="en-US" altLang="en-US" dirty="0"/>
              <a:t>(name)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CopyFile</a:t>
            </a:r>
            <a:r>
              <a:rPr lang="en-US" altLang="en-US" dirty="0"/>
              <a:t>(name)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MoveFile</a:t>
            </a:r>
            <a:r>
              <a:rPr lang="en-US" altLang="en-US" dirty="0"/>
              <a:t>(name)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xmlns="" id="{449C2B33-57E7-46FA-B58A-2CA6EC25E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429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/>
              <a:t>Unix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/>
              <a:t> create(name)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/>
              <a:t> open(name, mode)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/>
              <a:t> read(fd, buf, len)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/>
              <a:t> write(fd, buf, len)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/>
              <a:t> sync(fd)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/>
              <a:t> seek(fd, pos)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/>
              <a:t> close(fd)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/>
              <a:t> unlink(name)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/>
              <a:t> rename(old, new)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altLang="en-US" sz="1000"/>
          </a:p>
          <a:p>
            <a:pPr algn="l">
              <a:spcBef>
                <a:spcPct val="50000"/>
              </a:spcBef>
            </a:pP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97760" y="3716640"/>
              <a:ext cx="1781280" cy="1519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280" y="3711960"/>
                <a:ext cx="1794240" cy="153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6802116B-B125-4C15-B7B1-593517867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File access methods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E8793451-AFEC-4707-8307-AB6E46EA8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4376583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Some file systems provide different </a:t>
            </a:r>
            <a:r>
              <a:rPr lang="en-US" altLang="en-US" sz="2400" dirty="0">
                <a:solidFill>
                  <a:srgbClr val="FF0000"/>
                </a:solidFill>
              </a:rPr>
              <a:t>access methods</a:t>
            </a:r>
            <a:r>
              <a:rPr lang="en-US" altLang="en-US" sz="2400" dirty="0"/>
              <a:t> that specify ways the application will access data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sequential access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read bytes one at a time, in order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direct access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random access given a block/byte #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record access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file is array of fixed- or variable-sized records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indexed access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FS contains an index to a particular field of each record in a file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apps can find a file based on value in that record (similar to DB)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Why do we care about distinguishing sequential from direct access?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what might the FS do differently in these cases?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45840" y="1032480"/>
              <a:ext cx="7627680" cy="5306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800" y="1029960"/>
                <a:ext cx="7637040" cy="531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828EA5D9-856E-48CA-ADC7-2635241BE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Directories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42E2E97C-D526-4F7C-8BD4-4EA6A289C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42473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Directories provide: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a way for users to organize their files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a convenient file name space for both users and FS</a:t>
            </a:r>
            <a:r>
              <a:rPr lang="ja-JP" altLang="en-US" sz="2000" dirty="0"/>
              <a:t>’</a:t>
            </a:r>
            <a:r>
              <a:rPr lang="en-US" altLang="ja-JP" sz="2000" dirty="0"/>
              <a:t>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Most file systems support multi-level directories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naming hierarchies (c:\, c:\DocumentsAndSettings, c:\DocumentsAndSettings\User,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Most file systems support the notion of current directory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absolute names: fully-qualified starting from root of FS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ourier New" panose="02070309020205020404" pitchFamily="49" charset="0"/>
              </a:rPr>
              <a:t>C:\&gt; </a:t>
            </a:r>
            <a:r>
              <a:rPr lang="en-US" altLang="en-US" sz="1600" b="1" dirty="0">
                <a:latin typeface="Courier New" panose="02070309020205020404" pitchFamily="49" charset="0"/>
              </a:rPr>
              <a:t>cd c:\Windows\System32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relative names: specified with respect to current directory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ourier New" panose="02070309020205020404" pitchFamily="49" charset="0"/>
              </a:rPr>
              <a:t>C:\&gt; </a:t>
            </a:r>
            <a:r>
              <a:rPr lang="en-US" altLang="en-US" sz="1600" b="1" dirty="0">
                <a:latin typeface="Courier New" panose="02070309020205020404" pitchFamily="49" charset="0"/>
              </a:rPr>
              <a:t>c:\Windows\System32 </a:t>
            </a:r>
            <a:r>
              <a:rPr lang="en-US" altLang="en-US" sz="1600" dirty="0"/>
              <a:t>(absolute)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ourier New" panose="02070309020205020404" pitchFamily="49" charset="0"/>
              </a:rPr>
              <a:t>C:\Windows\System32&gt; </a:t>
            </a:r>
            <a:r>
              <a:rPr lang="en-US" altLang="en-US" sz="1600" b="1" dirty="0">
                <a:latin typeface="Courier New" panose="02070309020205020404" pitchFamily="49" charset="0"/>
              </a:rPr>
              <a:t>cd Drivers</a:t>
            </a:r>
            <a:r>
              <a:rPr lang="en-US" altLang="en-US" sz="1600" dirty="0">
                <a:latin typeface="Courier New" panose="02070309020205020404" pitchFamily="49" charset="0"/>
              </a:rPr>
              <a:t>       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ourier New" panose="02070309020205020404" pitchFamily="49" charset="0"/>
              </a:rPr>
              <a:t>	</a:t>
            </a:r>
            <a:r>
              <a:rPr lang="en-US" altLang="en-US" sz="1600" dirty="0"/>
              <a:t>(relative, equivalent to cd </a:t>
            </a:r>
            <a:r>
              <a:rPr lang="en-US" altLang="en-US" sz="1600" b="1" dirty="0">
                <a:latin typeface="Courier New" panose="02070309020205020404" pitchFamily="49" charset="0"/>
              </a:rPr>
              <a:t>c:\Windows\System32\Drivers</a:t>
            </a:r>
            <a:r>
              <a:rPr lang="en-US" altLang="en-US" sz="16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5720" y="1846080"/>
              <a:ext cx="4518000" cy="3643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120" y="1842120"/>
                <a:ext cx="4524480" cy="365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74651CC5-FE2A-40C9-A8EF-298017CC9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805" y="465667"/>
            <a:ext cx="5648388" cy="492443"/>
          </a:xfrm>
        </p:spPr>
        <p:txBody>
          <a:bodyPr/>
          <a:lstStyle/>
          <a:p>
            <a:pPr algn="ctr"/>
            <a:r>
              <a:rPr lang="en-US" altLang="en-US" sz="3200" dirty="0"/>
              <a:t>Directory internals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70FCC4F0-9854-48E4-92A3-DC71449BD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508035"/>
            <a:ext cx="8072119" cy="41242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A directory is typically just a file that happens to contain special metadata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directory = list of (name of file, file attributes)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attributes include such things as: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size, protection, location on disk, creation time, access time,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the directory list can be unordered (effectively random)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when you type </a:t>
            </a:r>
            <a:r>
              <a:rPr lang="ja-JP" altLang="en-US" sz="2000" dirty="0"/>
              <a:t>“</a:t>
            </a:r>
            <a:r>
              <a:rPr lang="en-US" altLang="ja-JP" sz="2000" dirty="0"/>
              <a:t>ls</a:t>
            </a:r>
            <a:r>
              <a:rPr lang="ja-JP" altLang="en-US" sz="2000" dirty="0"/>
              <a:t>”</a:t>
            </a:r>
            <a:r>
              <a:rPr lang="en-US" altLang="ja-JP" sz="2000" dirty="0"/>
              <a:t> or </a:t>
            </a:r>
            <a:r>
              <a:rPr lang="ja-JP" altLang="en-US" sz="2000" dirty="0"/>
              <a:t>“</a:t>
            </a:r>
            <a:r>
              <a:rPr lang="en-US" altLang="ja-JP" sz="2000" dirty="0" err="1"/>
              <a:t>dir</a:t>
            </a:r>
            <a:r>
              <a:rPr lang="en-US" altLang="ja-JP" sz="2000" dirty="0"/>
              <a:t> /on</a:t>
            </a:r>
            <a:r>
              <a:rPr lang="ja-JP" altLang="en-US" sz="2000" dirty="0"/>
              <a:t>”</a:t>
            </a:r>
            <a:r>
              <a:rPr lang="en-US" altLang="ja-JP" sz="2000" dirty="0"/>
              <a:t> , the command sorts the results for you.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some file systems organize the directory file as a </a:t>
            </a:r>
            <a:r>
              <a:rPr lang="en-US" altLang="en-US" sz="2000" dirty="0" err="1"/>
              <a:t>BTree</a:t>
            </a:r>
            <a:r>
              <a:rPr lang="en-US" altLang="en-US" sz="2000" dirty="0"/>
              <a:t>, giving a </a:t>
            </a:r>
            <a:r>
              <a:rPr lang="ja-JP" altLang="en-US" sz="2000" dirty="0"/>
              <a:t>“</a:t>
            </a:r>
            <a:r>
              <a:rPr lang="en-US" altLang="ja-JP" sz="2000" dirty="0"/>
              <a:t>natural</a:t>
            </a:r>
            <a:r>
              <a:rPr lang="ja-JP" altLang="en-US" sz="2000" dirty="0"/>
              <a:t>”</a:t>
            </a:r>
            <a:r>
              <a:rPr lang="en-US" altLang="ja-JP" sz="2000" dirty="0"/>
              <a:t> ordering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What case to use for sort?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What about international issues?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92880" y="211320"/>
              <a:ext cx="7947000" cy="5135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6760" y="206640"/>
                <a:ext cx="7957080" cy="514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2576</Words>
  <Application>Microsoft Office PowerPoint</Application>
  <PresentationFormat>On-screen Show (4:3)</PresentationFormat>
  <Paragraphs>402</Paragraphs>
  <Slides>48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ＭＳ Ｐゴシック</vt:lpstr>
      <vt:lpstr>ＭＳ Ｐゴシック</vt:lpstr>
      <vt:lpstr>Arial</vt:lpstr>
      <vt:lpstr>Calibri</vt:lpstr>
      <vt:lpstr>Courier New</vt:lpstr>
      <vt:lpstr>Times New Roman</vt:lpstr>
      <vt:lpstr>Office Theme</vt:lpstr>
      <vt:lpstr>CSE 451: Operating Systems Winter 2022  Module 16 File Systems</vt:lpstr>
      <vt:lpstr>Main Points</vt:lpstr>
      <vt:lpstr>File System mission</vt:lpstr>
      <vt:lpstr>Files</vt:lpstr>
      <vt:lpstr>Programming Interface</vt:lpstr>
      <vt:lpstr>Basic operations</vt:lpstr>
      <vt:lpstr>File access methods</vt:lpstr>
      <vt:lpstr>Directories</vt:lpstr>
      <vt:lpstr>Directory internals</vt:lpstr>
      <vt:lpstr>Back to some of the more unexpected  functions</vt:lpstr>
      <vt:lpstr>A deeper look into File Systems</vt:lpstr>
      <vt:lpstr>File System Design Constraints</vt:lpstr>
      <vt:lpstr>File System Design</vt:lpstr>
      <vt:lpstr>Design Challenges</vt:lpstr>
      <vt:lpstr>File System Design Options</vt:lpstr>
      <vt:lpstr>Microsoft’s File Allocation Table (FAT)</vt:lpstr>
      <vt:lpstr>FAT disk layout</vt:lpstr>
      <vt:lpstr>PowerPoint Presentation</vt:lpstr>
      <vt:lpstr>FAT</vt:lpstr>
      <vt:lpstr>The original Unix file system</vt:lpstr>
      <vt:lpstr>All disks are divided into five parts …</vt:lpstr>
      <vt:lpstr>So …</vt:lpstr>
      <vt:lpstr>The flat (i-node) file system</vt:lpstr>
      <vt:lpstr>The tree (directory, hierarchical) file system</vt:lpstr>
      <vt:lpstr>The “block list” portion of the i-node (Unix Version 7)</vt:lpstr>
      <vt:lpstr>Protection</vt:lpstr>
      <vt:lpstr>File system consistency</vt:lpstr>
      <vt:lpstr>Consistency of the Flat file system</vt:lpstr>
      <vt:lpstr>Consistency of the directory structure</vt:lpstr>
      <vt:lpstr>Journaling File Systems</vt:lpstr>
      <vt:lpstr>Why are journaling file systems so popular?</vt:lpstr>
      <vt:lpstr>Where is the Data?</vt:lpstr>
      <vt:lpstr>Undo/Redo log</vt:lpstr>
      <vt:lpstr>If a crash occurs</vt:lpstr>
      <vt:lpstr>Managing the Log Space</vt:lpstr>
      <vt:lpstr>Impact on performance</vt:lpstr>
      <vt:lpstr>NTFS</vt:lpstr>
      <vt:lpstr>NTFS disk layout</vt:lpstr>
      <vt:lpstr>NTFS Small File</vt:lpstr>
      <vt:lpstr>NTFS Medium-Sized File</vt:lpstr>
      <vt:lpstr>NTFS Indirect Block</vt:lpstr>
      <vt:lpstr>PowerPoint Presentation</vt:lpstr>
      <vt:lpstr>Directories Are Files</vt:lpstr>
      <vt:lpstr>Recursive Filename Lookup</vt:lpstr>
      <vt:lpstr>Directory Layout</vt:lpstr>
      <vt:lpstr>Large Directories: B Trees</vt:lpstr>
      <vt:lpstr>Large Directories: Layout</vt:lpstr>
      <vt:lpstr>NTFS Features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451: Operating Systems Winter 2022  Module 16 File Systems and Windows Cache Manager</dc:title>
  <cp:lastModifiedBy>Gary Kimura</cp:lastModifiedBy>
  <cp:revision>4</cp:revision>
  <cp:lastPrinted>2022-02-25T02:15:53Z</cp:lastPrinted>
  <dcterms:created xsi:type="dcterms:W3CDTF">2020-12-26T22:08:57Z</dcterms:created>
  <dcterms:modified xsi:type="dcterms:W3CDTF">2022-03-04T20:21:39Z</dcterms:modified>
</cp:coreProperties>
</file>